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ed6af7578244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85e4a9dc9c4417"/>
  </p:sldMasterIdLst>
  <p:sldIdLst>
    <p:sldId xmlns:r="http://schemas.openxmlformats.org/officeDocument/2006/relationships" id="256" r:id="Re5bd113ebfd64fa9"/>
    <p:sldId xmlns:r="http://schemas.openxmlformats.org/officeDocument/2006/relationships" id="257" r:id="R9b4f1d2199a2487c"/>
    <p:sldId xmlns:r="http://schemas.openxmlformats.org/officeDocument/2006/relationships" id="258" r:id="Re4c16adf8b214ad4"/>
    <p:sldId xmlns:r="http://schemas.openxmlformats.org/officeDocument/2006/relationships" id="259" r:id="Re7c9d26f81a24d89"/>
    <p:sldId xmlns:r="http://schemas.openxmlformats.org/officeDocument/2006/relationships" id="260" r:id="Rdaf1cd3cfcc04076"/>
    <p:sldId xmlns:r="http://schemas.openxmlformats.org/officeDocument/2006/relationships" id="261" r:id="R9cce1c2573944cdf"/>
    <p:sldId xmlns:r="http://schemas.openxmlformats.org/officeDocument/2006/relationships" id="262" r:id="R854d47d3f1c94c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85e4a9dc9c4417" /><Relationship Type="http://schemas.openxmlformats.org/officeDocument/2006/relationships/slide" Target="/ppt/slides/slide1.xml" Id="Re5bd113ebfd64fa9" /><Relationship Type="http://schemas.openxmlformats.org/officeDocument/2006/relationships/slide" Target="/ppt/slides/slide2.xml" Id="R9b4f1d2199a2487c" /><Relationship Type="http://schemas.openxmlformats.org/officeDocument/2006/relationships/slide" Target="/ppt/slides/slide3.xml" Id="Re4c16adf8b214ad4" /><Relationship Type="http://schemas.openxmlformats.org/officeDocument/2006/relationships/slide" Target="/ppt/slides/slide4.xml" Id="Re7c9d26f81a24d89" /><Relationship Type="http://schemas.openxmlformats.org/officeDocument/2006/relationships/slide" Target="/ppt/slides/slide5.xml" Id="Rdaf1cd3cfcc04076" /><Relationship Type="http://schemas.openxmlformats.org/officeDocument/2006/relationships/slide" Target="/ppt/slides/slide6.xml" Id="R9cce1c2573944cdf" /><Relationship Type="http://schemas.openxmlformats.org/officeDocument/2006/relationships/slide" Target="/ppt/slides/slide7.xml" Id="R854d47d3f1c94c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1119d4f1434b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6230c82b64f51" /><Relationship Type="http://schemas.openxmlformats.org/officeDocument/2006/relationships/theme" Target="/ppt/slideMasters/theme/theme1.xml" Id="R7e1dc98029c04f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c6230c82b64f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465b388cc47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0cea4e8ee4a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92541f0bc49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174aa63b041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191b74d654d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8aeff0a22647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e1279b7844e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TURØY BYGG OG SNEKKERVERKSTED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TURØY BYGG OG SNEKKERVERKSTED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TURØY BYGG OG SNEKKERVERKSTED AS ble etablert [år] og holder til i Rong.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TURØY BYGG OG SNEKKERVERKSTED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TURØY BYGG OG SNEKKERVERKSTED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TURØY BYGG OG SNEKKERVERKSTED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7 880 163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277 152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292 435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3 859 887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4 805 582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TURØY BYGG OG SNEKKERVERKSTED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TURØY HARALD MARTIN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TURØY BYGG OG SNEKKERVERKSTED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Helgebrekka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5337 Rong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997 898 796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TURØY BYGG OG SNEKKERVERKSTED AS</a:t>
            </a:r>
          </a:p>
        </p:txBody>
      </p:sp>
    </p:spTree>
  </p:cSld>
  <p:clrMapOvr>
    <a:masterClrMapping xmlns:a="http://schemas.openxmlformats.org/drawingml/2006/main"/>
  </p:clrMapOvr>
</p:sld>
</file>