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caefdb453940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dbecb19a024a45"/>
  </p:sldMasterIdLst>
  <p:sldIdLst>
    <p:sldId xmlns:r="http://schemas.openxmlformats.org/officeDocument/2006/relationships" id="256" r:id="Rdcc75e7bd02e439d"/>
    <p:sldId xmlns:r="http://schemas.openxmlformats.org/officeDocument/2006/relationships" id="257" r:id="Rc0d71468fa13400b"/>
    <p:sldId xmlns:r="http://schemas.openxmlformats.org/officeDocument/2006/relationships" id="258" r:id="R66e623d5bb374565"/>
    <p:sldId xmlns:r="http://schemas.openxmlformats.org/officeDocument/2006/relationships" id="259" r:id="R84e65567a0f14517"/>
    <p:sldId xmlns:r="http://schemas.openxmlformats.org/officeDocument/2006/relationships" id="260" r:id="R3b43f9f5ee0a44ec"/>
    <p:sldId xmlns:r="http://schemas.openxmlformats.org/officeDocument/2006/relationships" id="261" r:id="R1946901a216e4d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dbecb19a024a45" /><Relationship Type="http://schemas.openxmlformats.org/officeDocument/2006/relationships/slide" Target="/ppt/slides/slide1.xml" Id="Rdcc75e7bd02e439d" /><Relationship Type="http://schemas.openxmlformats.org/officeDocument/2006/relationships/slide" Target="/ppt/slides/slide2.xml" Id="Rc0d71468fa13400b" /><Relationship Type="http://schemas.openxmlformats.org/officeDocument/2006/relationships/slide" Target="/ppt/slides/slide3.xml" Id="R66e623d5bb374565" /><Relationship Type="http://schemas.openxmlformats.org/officeDocument/2006/relationships/slide" Target="/ppt/slides/slide4.xml" Id="R84e65567a0f14517" /><Relationship Type="http://schemas.openxmlformats.org/officeDocument/2006/relationships/slide" Target="/ppt/slides/slide5.xml" Id="R3b43f9f5ee0a44ec" /><Relationship Type="http://schemas.openxmlformats.org/officeDocument/2006/relationships/slide" Target="/ppt/slides/slide6.xml" Id="R1946901a216e4d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3e4ba2d8bd47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bdf846d52f4926" /><Relationship Type="http://schemas.openxmlformats.org/officeDocument/2006/relationships/theme" Target="/ppt/slideMasters/theme/theme1.xml" Id="R27629fefca5b4d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bdf846d52f49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f8544a6e145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4fb5633ad41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c8a7604ca4f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e48ba4a1a4d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ca688a2994b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1d2c7c74f46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PM JACOBSEN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Parsellveien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1636 Gamle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997 906 357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