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61a4025af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e9cb6948c645e1"/>
  </p:sldMasterIdLst>
  <p:sldIdLst>
    <p:sldId xmlns:r="http://schemas.openxmlformats.org/officeDocument/2006/relationships" id="256" r:id="R5c4fc3b53b794212"/>
    <p:sldId xmlns:r="http://schemas.openxmlformats.org/officeDocument/2006/relationships" id="257" r:id="R85fd3ce4bf724689"/>
    <p:sldId xmlns:r="http://schemas.openxmlformats.org/officeDocument/2006/relationships" id="258" r:id="Ra8f629e31d0d47dc"/>
    <p:sldId xmlns:r="http://schemas.openxmlformats.org/officeDocument/2006/relationships" id="259" r:id="Rd2072dfeb95b46ef"/>
    <p:sldId xmlns:r="http://schemas.openxmlformats.org/officeDocument/2006/relationships" id="260" r:id="Racd7d7b78a75457a"/>
    <p:sldId xmlns:r="http://schemas.openxmlformats.org/officeDocument/2006/relationships" id="261" r:id="Rb0b923195cf046bc"/>
    <p:sldId xmlns:r="http://schemas.openxmlformats.org/officeDocument/2006/relationships" id="262" r:id="R7f1455fba3ec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9cb6948c645e1" /><Relationship Type="http://schemas.openxmlformats.org/officeDocument/2006/relationships/slide" Target="/ppt/slides/slide1.xml" Id="R5c4fc3b53b794212" /><Relationship Type="http://schemas.openxmlformats.org/officeDocument/2006/relationships/slide" Target="/ppt/slides/slide2.xml" Id="R85fd3ce4bf724689" /><Relationship Type="http://schemas.openxmlformats.org/officeDocument/2006/relationships/slide" Target="/ppt/slides/slide3.xml" Id="Ra8f629e31d0d47dc" /><Relationship Type="http://schemas.openxmlformats.org/officeDocument/2006/relationships/slide" Target="/ppt/slides/slide4.xml" Id="Rd2072dfeb95b46ef" /><Relationship Type="http://schemas.openxmlformats.org/officeDocument/2006/relationships/slide" Target="/ppt/slides/slide5.xml" Id="Racd7d7b78a75457a" /><Relationship Type="http://schemas.openxmlformats.org/officeDocument/2006/relationships/slide" Target="/ppt/slides/slide6.xml" Id="Rb0b923195cf046bc" /><Relationship Type="http://schemas.openxmlformats.org/officeDocument/2006/relationships/slide" Target="/ppt/slides/slide7.xml" Id="R7f1455fba3ec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52262e97b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7326f3de4889" /><Relationship Type="http://schemas.openxmlformats.org/officeDocument/2006/relationships/theme" Target="/ppt/slideMasters/theme/theme1.xml" Id="R0c8714a0bc50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67326f3de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47eedd00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e07a4af7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80e36cc35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ee5e4118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b1804580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a8a0b1cba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abd943ae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