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6b4e0f445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7af9c1664463c"/>
  </p:sldMasterIdLst>
  <p:sldIdLst>
    <p:sldId xmlns:r="http://schemas.openxmlformats.org/officeDocument/2006/relationships" id="256" r:id="R82755d9ed8594af4"/>
    <p:sldId xmlns:r="http://schemas.openxmlformats.org/officeDocument/2006/relationships" id="257" r:id="Reea508a41bbd4fb3"/>
    <p:sldId xmlns:r="http://schemas.openxmlformats.org/officeDocument/2006/relationships" id="258" r:id="Rde213d12156b4cb4"/>
    <p:sldId xmlns:r="http://schemas.openxmlformats.org/officeDocument/2006/relationships" id="259" r:id="R54bc541d98464818"/>
    <p:sldId xmlns:r="http://schemas.openxmlformats.org/officeDocument/2006/relationships" id="260" r:id="Rc0c28ee66eee4dc4"/>
    <p:sldId xmlns:r="http://schemas.openxmlformats.org/officeDocument/2006/relationships" id="261" r:id="R6427e2b326684390"/>
    <p:sldId xmlns:r="http://schemas.openxmlformats.org/officeDocument/2006/relationships" id="262" r:id="Ra26616b46c94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7af9c1664463c" /><Relationship Type="http://schemas.openxmlformats.org/officeDocument/2006/relationships/slide" Target="/ppt/slides/slide1.xml" Id="R82755d9ed8594af4" /><Relationship Type="http://schemas.openxmlformats.org/officeDocument/2006/relationships/slide" Target="/ppt/slides/slide2.xml" Id="Reea508a41bbd4fb3" /><Relationship Type="http://schemas.openxmlformats.org/officeDocument/2006/relationships/slide" Target="/ppt/slides/slide3.xml" Id="Rde213d12156b4cb4" /><Relationship Type="http://schemas.openxmlformats.org/officeDocument/2006/relationships/slide" Target="/ppt/slides/slide4.xml" Id="R54bc541d98464818" /><Relationship Type="http://schemas.openxmlformats.org/officeDocument/2006/relationships/slide" Target="/ppt/slides/slide5.xml" Id="Rc0c28ee66eee4dc4" /><Relationship Type="http://schemas.openxmlformats.org/officeDocument/2006/relationships/slide" Target="/ppt/slides/slide6.xml" Id="R6427e2b326684390" /><Relationship Type="http://schemas.openxmlformats.org/officeDocument/2006/relationships/slide" Target="/ppt/slides/slide7.xml" Id="Ra26616b46c94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4c21b119b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21264cea4935" /><Relationship Type="http://schemas.openxmlformats.org/officeDocument/2006/relationships/theme" Target="/ppt/slideMasters/theme/theme1.xml" Id="Rda9bec8b123e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b21264cea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76322f54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5003a215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668f6512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7302cf64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c99c7a6e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cd9dcf29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1598547d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ØDEGAARD OG STERTEN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OG STERTEN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14 019 128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OLE-PETTER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ØYVIND STERTEN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EIRIK ELVEOS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JAN ERIK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OG STERTEN AS</a:t>
            </a:r>
          </a:p>
        </p:txBody>
      </p:sp>
    </p:spTree>
  </p:cSld>
  <p:clrMapOvr>
    <a:masterClrMapping xmlns:a="http://schemas.openxmlformats.org/drawingml/2006/main"/>
  </p:clrMapOvr>
</p:sld>
</file>