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020f5efe4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12a01f79347d5"/>
  </p:sldMasterIdLst>
  <p:sldIdLst>
    <p:sldId xmlns:r="http://schemas.openxmlformats.org/officeDocument/2006/relationships" id="256" r:id="R6d7ade225ba8480c"/>
    <p:sldId xmlns:r="http://schemas.openxmlformats.org/officeDocument/2006/relationships" id="257" r:id="R580c5538a40b419d"/>
    <p:sldId xmlns:r="http://schemas.openxmlformats.org/officeDocument/2006/relationships" id="258" r:id="R5a5b7042ea454fcf"/>
    <p:sldId xmlns:r="http://schemas.openxmlformats.org/officeDocument/2006/relationships" id="259" r:id="R40fb64f9bd224618"/>
    <p:sldId xmlns:r="http://schemas.openxmlformats.org/officeDocument/2006/relationships" id="260" r:id="R23d3c98b88a04d34"/>
    <p:sldId xmlns:r="http://schemas.openxmlformats.org/officeDocument/2006/relationships" id="261" r:id="Rcc549c7fbc2a42b4"/>
    <p:sldId xmlns:r="http://schemas.openxmlformats.org/officeDocument/2006/relationships" id="262" r:id="Rb42d2274c5aa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12a01f79347d5" /><Relationship Type="http://schemas.openxmlformats.org/officeDocument/2006/relationships/slide" Target="/ppt/slides/slide1.xml" Id="R6d7ade225ba8480c" /><Relationship Type="http://schemas.openxmlformats.org/officeDocument/2006/relationships/slide" Target="/ppt/slides/slide2.xml" Id="R580c5538a40b419d" /><Relationship Type="http://schemas.openxmlformats.org/officeDocument/2006/relationships/slide" Target="/ppt/slides/slide3.xml" Id="R5a5b7042ea454fcf" /><Relationship Type="http://schemas.openxmlformats.org/officeDocument/2006/relationships/slide" Target="/ppt/slides/slide4.xml" Id="R40fb64f9bd224618" /><Relationship Type="http://schemas.openxmlformats.org/officeDocument/2006/relationships/slide" Target="/ppt/slides/slide5.xml" Id="R23d3c98b88a04d34" /><Relationship Type="http://schemas.openxmlformats.org/officeDocument/2006/relationships/slide" Target="/ppt/slides/slide6.xml" Id="Rcc549c7fbc2a42b4" /><Relationship Type="http://schemas.openxmlformats.org/officeDocument/2006/relationships/slide" Target="/ppt/slides/slide7.xml" Id="Rb42d2274c5aa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92848f357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170a9e0de455e" /><Relationship Type="http://schemas.openxmlformats.org/officeDocument/2006/relationships/theme" Target="/ppt/slideMasters/theme/theme1.xml" Id="R0352966b7c53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170a9e0de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944b310b94a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1129cdf2d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efdee718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fde98e0e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fd7c850d4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9a3abc7c3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44f830971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ABSOLUTT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ABSOLUTT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ABSOLUTT ARKITEKTUR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ABSOLUTT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ABSOLUTT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ABSOLUTT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ABSOLUTT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SVEIN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ABSOLUTT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svein@absolutt.no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www.absolutt.no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997 912 454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ABSOLUTT ARKITEKTUR AS</a:t>
            </a:r>
          </a:p>
        </p:txBody>
      </p:sp>
    </p:spTree>
  </p:cSld>
  <p:clrMapOvr>
    <a:masterClrMapping xmlns:a="http://schemas.openxmlformats.org/drawingml/2006/main"/>
  </p:clrMapOvr>
</p:sld>
</file>