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4c0d4038f245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cd532d3d04416"/>
  </p:sldMasterIdLst>
  <p:sldIdLst>
    <p:sldId xmlns:r="http://schemas.openxmlformats.org/officeDocument/2006/relationships" id="256" r:id="Rb3530f08a7cf4ed0"/>
    <p:sldId xmlns:r="http://schemas.openxmlformats.org/officeDocument/2006/relationships" id="257" r:id="Rc68d1720928d40ca"/>
    <p:sldId xmlns:r="http://schemas.openxmlformats.org/officeDocument/2006/relationships" id="258" r:id="R0745b25609024e8d"/>
    <p:sldId xmlns:r="http://schemas.openxmlformats.org/officeDocument/2006/relationships" id="259" r:id="R1fbb166511a043b2"/>
    <p:sldId xmlns:r="http://schemas.openxmlformats.org/officeDocument/2006/relationships" id="260" r:id="R4be665a8cd8448d6"/>
    <p:sldId xmlns:r="http://schemas.openxmlformats.org/officeDocument/2006/relationships" id="261" r:id="R19e170cfd6fb4e91"/>
    <p:sldId xmlns:r="http://schemas.openxmlformats.org/officeDocument/2006/relationships" id="262" r:id="Rb0e9485dfc23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cd532d3d04416" /><Relationship Type="http://schemas.openxmlformats.org/officeDocument/2006/relationships/slide" Target="/ppt/slides/slide1.xml" Id="Rb3530f08a7cf4ed0" /><Relationship Type="http://schemas.openxmlformats.org/officeDocument/2006/relationships/slide" Target="/ppt/slides/slide2.xml" Id="Rc68d1720928d40ca" /><Relationship Type="http://schemas.openxmlformats.org/officeDocument/2006/relationships/slide" Target="/ppt/slides/slide3.xml" Id="R0745b25609024e8d" /><Relationship Type="http://schemas.openxmlformats.org/officeDocument/2006/relationships/slide" Target="/ppt/slides/slide4.xml" Id="R1fbb166511a043b2" /><Relationship Type="http://schemas.openxmlformats.org/officeDocument/2006/relationships/slide" Target="/ppt/slides/slide5.xml" Id="R4be665a8cd8448d6" /><Relationship Type="http://schemas.openxmlformats.org/officeDocument/2006/relationships/slide" Target="/ppt/slides/slide6.xml" Id="R19e170cfd6fb4e91" /><Relationship Type="http://schemas.openxmlformats.org/officeDocument/2006/relationships/slide" Target="/ppt/slides/slide7.xml" Id="Rb0e9485dfc23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850cea67646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f0e591d654d7a" /><Relationship Type="http://schemas.openxmlformats.org/officeDocument/2006/relationships/theme" Target="/ppt/slideMasters/theme/theme1.xml" Id="R5ea10df24488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f0e591d654d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bea88e43345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1b09b3d5441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484f6972c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3d422e15448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5d3a1faf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0b5d758db47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ffd3c2b8843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TAKSTTEAM VESTERÅLEN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TAKSTTEAM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TAKSTTEAM VESTERÅLEN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TAKSTTEAM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TAKSTTEAM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TAKSTTEAM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12 842 364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189 132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162 704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2 308 628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4 214 196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TAKSTTEAM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DDJ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TAKSTTEAM VESTERÅLEN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Vesterålsgata 96A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dag@nor-bygg.com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997 923 472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TAKSTTEAM VESTERÅLEN AS</a:t>
            </a:r>
          </a:p>
        </p:txBody>
      </p:sp>
    </p:spTree>
  </p:cSld>
  <p:clrMapOvr>
    <a:masterClrMapping xmlns:a="http://schemas.openxmlformats.org/drawingml/2006/main"/>
  </p:clrMapOvr>
</p:sld>
</file>