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cc3a71ac9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1dbbe029d4b2b"/>
  </p:sldMasterIdLst>
  <p:sldIdLst>
    <p:sldId xmlns:r="http://schemas.openxmlformats.org/officeDocument/2006/relationships" id="256" r:id="Rce81d2bcc4314349"/>
    <p:sldId xmlns:r="http://schemas.openxmlformats.org/officeDocument/2006/relationships" id="257" r:id="R3ea4a7a0b6c74abd"/>
    <p:sldId xmlns:r="http://schemas.openxmlformats.org/officeDocument/2006/relationships" id="258" r:id="R4fc365a22e424bcb"/>
    <p:sldId xmlns:r="http://schemas.openxmlformats.org/officeDocument/2006/relationships" id="259" r:id="R622de7435f894809"/>
    <p:sldId xmlns:r="http://schemas.openxmlformats.org/officeDocument/2006/relationships" id="260" r:id="R534e968c579d49c0"/>
    <p:sldId xmlns:r="http://schemas.openxmlformats.org/officeDocument/2006/relationships" id="261" r:id="R22eb80d8274b433d"/>
    <p:sldId xmlns:r="http://schemas.openxmlformats.org/officeDocument/2006/relationships" id="262" r:id="R9777c88813f3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1dbbe029d4b2b" /><Relationship Type="http://schemas.openxmlformats.org/officeDocument/2006/relationships/slide" Target="/ppt/slides/slide1.xml" Id="Rce81d2bcc4314349" /><Relationship Type="http://schemas.openxmlformats.org/officeDocument/2006/relationships/slide" Target="/ppt/slides/slide2.xml" Id="R3ea4a7a0b6c74abd" /><Relationship Type="http://schemas.openxmlformats.org/officeDocument/2006/relationships/slide" Target="/ppt/slides/slide3.xml" Id="R4fc365a22e424bcb" /><Relationship Type="http://schemas.openxmlformats.org/officeDocument/2006/relationships/slide" Target="/ppt/slides/slide4.xml" Id="R622de7435f894809" /><Relationship Type="http://schemas.openxmlformats.org/officeDocument/2006/relationships/slide" Target="/ppt/slides/slide5.xml" Id="R534e968c579d49c0" /><Relationship Type="http://schemas.openxmlformats.org/officeDocument/2006/relationships/slide" Target="/ppt/slides/slide6.xml" Id="R22eb80d8274b433d" /><Relationship Type="http://schemas.openxmlformats.org/officeDocument/2006/relationships/slide" Target="/ppt/slides/slide7.xml" Id="R9777c88813f3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ce555cb4e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f8977afa4726" /><Relationship Type="http://schemas.openxmlformats.org/officeDocument/2006/relationships/theme" Target="/ppt/slideMasters/theme/theme1.xml" Id="R40c1bdc69da6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cf8977afa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29d97d83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e94acc58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38fee18d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56e37cf3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c9b9fc1b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26ae1095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a824b4b4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HOLDING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48 406 228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