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4fb2b7fa8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62fdd77344b4a"/>
  </p:sldMasterIdLst>
  <p:sldIdLst>
    <p:sldId xmlns:r="http://schemas.openxmlformats.org/officeDocument/2006/relationships" id="256" r:id="Rd02d794d654944c4"/>
    <p:sldId xmlns:r="http://schemas.openxmlformats.org/officeDocument/2006/relationships" id="257" r:id="Rd994a0c9e583437d"/>
    <p:sldId xmlns:r="http://schemas.openxmlformats.org/officeDocument/2006/relationships" id="258" r:id="R3865b65345c94f6e"/>
    <p:sldId xmlns:r="http://schemas.openxmlformats.org/officeDocument/2006/relationships" id="259" r:id="Rd6ab5bb8fdc74d67"/>
    <p:sldId xmlns:r="http://schemas.openxmlformats.org/officeDocument/2006/relationships" id="260" r:id="R880f746252f14cd8"/>
    <p:sldId xmlns:r="http://schemas.openxmlformats.org/officeDocument/2006/relationships" id="261" r:id="Redbc7c11256842ce"/>
    <p:sldId xmlns:r="http://schemas.openxmlformats.org/officeDocument/2006/relationships" id="262" r:id="R09755dcb4a7f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62fdd77344b4a" /><Relationship Type="http://schemas.openxmlformats.org/officeDocument/2006/relationships/slide" Target="/ppt/slides/slide1.xml" Id="Rd02d794d654944c4" /><Relationship Type="http://schemas.openxmlformats.org/officeDocument/2006/relationships/slide" Target="/ppt/slides/slide2.xml" Id="Rd994a0c9e583437d" /><Relationship Type="http://schemas.openxmlformats.org/officeDocument/2006/relationships/slide" Target="/ppt/slides/slide3.xml" Id="R3865b65345c94f6e" /><Relationship Type="http://schemas.openxmlformats.org/officeDocument/2006/relationships/slide" Target="/ppt/slides/slide4.xml" Id="Rd6ab5bb8fdc74d67" /><Relationship Type="http://schemas.openxmlformats.org/officeDocument/2006/relationships/slide" Target="/ppt/slides/slide5.xml" Id="R880f746252f14cd8" /><Relationship Type="http://schemas.openxmlformats.org/officeDocument/2006/relationships/slide" Target="/ppt/slides/slide6.xml" Id="Redbc7c11256842ce" /><Relationship Type="http://schemas.openxmlformats.org/officeDocument/2006/relationships/slide" Target="/ppt/slides/slide7.xml" Id="R09755dcb4a7f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65694303a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089b85e848b6" /><Relationship Type="http://schemas.openxmlformats.org/officeDocument/2006/relationships/theme" Target="/ppt/slideMasters/theme/theme1.xml" Id="R9fdf27a52852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c089b85e8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26418f37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e84be27c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8dbf182e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b5a0e03f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3f09be61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e07f81766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c046e577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REGNSKAP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ANNE KVISLA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Kvisla Thorsen, Skogmostubben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anne@thorsenregnskap.no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997 929 756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REGNSKAP AS</a:t>
            </a:r>
          </a:p>
        </p:txBody>
      </p:sp>
    </p:spTree>
  </p:cSld>
  <p:clrMapOvr>
    <a:masterClrMapping xmlns:a="http://schemas.openxmlformats.org/drawingml/2006/main"/>
  </p:clrMapOvr>
</p:sld>
</file>