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12c816040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fb81b590647ad"/>
  </p:sldMasterIdLst>
  <p:sldIdLst>
    <p:sldId xmlns:r="http://schemas.openxmlformats.org/officeDocument/2006/relationships" id="256" r:id="R2cd7ace48d2a49b2"/>
    <p:sldId xmlns:r="http://schemas.openxmlformats.org/officeDocument/2006/relationships" id="257" r:id="Racf3124930314f50"/>
    <p:sldId xmlns:r="http://schemas.openxmlformats.org/officeDocument/2006/relationships" id="258" r:id="Rdd5f106bf3744f75"/>
    <p:sldId xmlns:r="http://schemas.openxmlformats.org/officeDocument/2006/relationships" id="259" r:id="R3751bff0fb6842d8"/>
    <p:sldId xmlns:r="http://schemas.openxmlformats.org/officeDocument/2006/relationships" id="260" r:id="Rac74b43ac6044714"/>
    <p:sldId xmlns:r="http://schemas.openxmlformats.org/officeDocument/2006/relationships" id="261" r:id="R82f0df09406a4630"/>
    <p:sldId xmlns:r="http://schemas.openxmlformats.org/officeDocument/2006/relationships" id="262" r:id="R1f667eb43163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fb81b590647ad" /><Relationship Type="http://schemas.openxmlformats.org/officeDocument/2006/relationships/slide" Target="/ppt/slides/slide1.xml" Id="R2cd7ace48d2a49b2" /><Relationship Type="http://schemas.openxmlformats.org/officeDocument/2006/relationships/slide" Target="/ppt/slides/slide2.xml" Id="Racf3124930314f50" /><Relationship Type="http://schemas.openxmlformats.org/officeDocument/2006/relationships/slide" Target="/ppt/slides/slide3.xml" Id="Rdd5f106bf3744f75" /><Relationship Type="http://schemas.openxmlformats.org/officeDocument/2006/relationships/slide" Target="/ppt/slides/slide4.xml" Id="R3751bff0fb6842d8" /><Relationship Type="http://schemas.openxmlformats.org/officeDocument/2006/relationships/slide" Target="/ppt/slides/slide5.xml" Id="Rac74b43ac6044714" /><Relationship Type="http://schemas.openxmlformats.org/officeDocument/2006/relationships/slide" Target="/ppt/slides/slide6.xml" Id="R82f0df09406a4630" /><Relationship Type="http://schemas.openxmlformats.org/officeDocument/2006/relationships/slide" Target="/ppt/slides/slide7.xml" Id="R1f667eb43163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23ec9e9e4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4d2b393d4797" /><Relationship Type="http://schemas.openxmlformats.org/officeDocument/2006/relationships/theme" Target="/ppt/slideMasters/theme/theme1.xml" Id="R4a21e7706f10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54d2b393d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236ed2de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5b123dbd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14b5df959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6784f77c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b155edf3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65036e3b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1bedaf65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THERMICA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416 470 990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15 947 447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14 879 876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52 422 085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170 549 515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STORSKOGEN NORGE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B&amp;T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ROEL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SIKRI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ARBENGRAT INVEST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997 933 273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THERMICA AS</a:t>
            </a:r>
          </a:p>
        </p:txBody>
      </p:sp>
    </p:spTree>
  </p:cSld>
  <p:clrMapOvr>
    <a:masterClrMapping xmlns:a="http://schemas.openxmlformats.org/drawingml/2006/main"/>
  </p:clrMapOvr>
</p:sld>
</file>