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399ca101404f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8ec18abce74968"/>
  </p:sldMasterIdLst>
  <p:sldIdLst>
    <p:sldId xmlns:r="http://schemas.openxmlformats.org/officeDocument/2006/relationships" id="256" r:id="Re72c3cfdfeeb4885"/>
    <p:sldId xmlns:r="http://schemas.openxmlformats.org/officeDocument/2006/relationships" id="257" r:id="R0587d3fc0367429f"/>
    <p:sldId xmlns:r="http://schemas.openxmlformats.org/officeDocument/2006/relationships" id="258" r:id="R4d0468a629384a45"/>
    <p:sldId xmlns:r="http://schemas.openxmlformats.org/officeDocument/2006/relationships" id="259" r:id="R81eecced48974421"/>
    <p:sldId xmlns:r="http://schemas.openxmlformats.org/officeDocument/2006/relationships" id="260" r:id="Re9a2a05d6bda4ca1"/>
    <p:sldId xmlns:r="http://schemas.openxmlformats.org/officeDocument/2006/relationships" id="261" r:id="R9fed9c4cd38d4366"/>
    <p:sldId xmlns:r="http://schemas.openxmlformats.org/officeDocument/2006/relationships" id="262" r:id="R32366c90b2944b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ec18abce74968" /><Relationship Type="http://schemas.openxmlformats.org/officeDocument/2006/relationships/slide" Target="/ppt/slides/slide1.xml" Id="Re72c3cfdfeeb4885" /><Relationship Type="http://schemas.openxmlformats.org/officeDocument/2006/relationships/slide" Target="/ppt/slides/slide2.xml" Id="R0587d3fc0367429f" /><Relationship Type="http://schemas.openxmlformats.org/officeDocument/2006/relationships/slide" Target="/ppt/slides/slide3.xml" Id="R4d0468a629384a45" /><Relationship Type="http://schemas.openxmlformats.org/officeDocument/2006/relationships/slide" Target="/ppt/slides/slide4.xml" Id="R81eecced48974421" /><Relationship Type="http://schemas.openxmlformats.org/officeDocument/2006/relationships/slide" Target="/ppt/slides/slide5.xml" Id="Re9a2a05d6bda4ca1" /><Relationship Type="http://schemas.openxmlformats.org/officeDocument/2006/relationships/slide" Target="/ppt/slides/slide6.xml" Id="R9fed9c4cd38d4366" /><Relationship Type="http://schemas.openxmlformats.org/officeDocument/2006/relationships/slide" Target="/ppt/slides/slide7.xml" Id="R32366c90b2944b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025d5bd6cd4a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918b3ef3d4b3b" /><Relationship Type="http://schemas.openxmlformats.org/officeDocument/2006/relationships/theme" Target="/ppt/slideMasters/theme/theme1.xml" Id="R0ed91dcf1b8748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3918b3ef3d4b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3b1b3a30547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73ee37b2d41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b5d6ef0ed48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6254e59a24d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64a9763744b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dd1dd01cf4f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921d1b3804d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ØKONOMITJENESTEN.NO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ØKONOMITJENESTEN.NO AS ble etablert [år] og holder til i Smøla.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26 196 473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3 127 355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2 644 223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9 735 853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15 910 412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IVERSEN SVEIN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Smølasenteret, Rådhusveien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6570 Smøla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54 43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svein@okonomitjenesten.no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www.okonomitjenesten.no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997 934 121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ØKONOMITJENESTEN.NO AS</a:t>
            </a:r>
          </a:p>
        </p:txBody>
      </p:sp>
    </p:spTree>
  </p:cSld>
  <p:clrMapOvr>
    <a:masterClrMapping xmlns:a="http://schemas.openxmlformats.org/drawingml/2006/main"/>
  </p:clrMapOvr>
</p:sld>
</file>