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2d3b5d19ef4a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40f74c1024130"/>
  </p:sldMasterIdLst>
  <p:sldIdLst>
    <p:sldId xmlns:r="http://schemas.openxmlformats.org/officeDocument/2006/relationships" id="256" r:id="Rcb3e9892a9284537"/>
    <p:sldId xmlns:r="http://schemas.openxmlformats.org/officeDocument/2006/relationships" id="257" r:id="R90568554c76d43d7"/>
    <p:sldId xmlns:r="http://schemas.openxmlformats.org/officeDocument/2006/relationships" id="258" r:id="R4fc9036fd8ce43fd"/>
    <p:sldId xmlns:r="http://schemas.openxmlformats.org/officeDocument/2006/relationships" id="259" r:id="Rdcd78d32d1da4d05"/>
    <p:sldId xmlns:r="http://schemas.openxmlformats.org/officeDocument/2006/relationships" id="260" r:id="Ra44d8713f1b9434c"/>
    <p:sldId xmlns:r="http://schemas.openxmlformats.org/officeDocument/2006/relationships" id="261" r:id="Ra04ee20f133d42f7"/>
    <p:sldId xmlns:r="http://schemas.openxmlformats.org/officeDocument/2006/relationships" id="262" r:id="Rb00f7e381e8c49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40f74c1024130" /><Relationship Type="http://schemas.openxmlformats.org/officeDocument/2006/relationships/slide" Target="/ppt/slides/slide1.xml" Id="Rcb3e9892a9284537" /><Relationship Type="http://schemas.openxmlformats.org/officeDocument/2006/relationships/slide" Target="/ppt/slides/slide2.xml" Id="R90568554c76d43d7" /><Relationship Type="http://schemas.openxmlformats.org/officeDocument/2006/relationships/slide" Target="/ppt/slides/slide3.xml" Id="R4fc9036fd8ce43fd" /><Relationship Type="http://schemas.openxmlformats.org/officeDocument/2006/relationships/slide" Target="/ppt/slides/slide4.xml" Id="Rdcd78d32d1da4d05" /><Relationship Type="http://schemas.openxmlformats.org/officeDocument/2006/relationships/slide" Target="/ppt/slides/slide5.xml" Id="Ra44d8713f1b9434c" /><Relationship Type="http://schemas.openxmlformats.org/officeDocument/2006/relationships/slide" Target="/ppt/slides/slide6.xml" Id="Ra04ee20f133d42f7" /><Relationship Type="http://schemas.openxmlformats.org/officeDocument/2006/relationships/slide" Target="/ppt/slides/slide7.xml" Id="Rb00f7e381e8c49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b42dd3860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8cbd1afc84d61" /><Relationship Type="http://schemas.openxmlformats.org/officeDocument/2006/relationships/theme" Target="/ppt/slideMasters/theme/theme1.xml" Id="R0b1a7431ba6a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8cbd1afc8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c3818673647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710385dc0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6a94fa3b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af2ebf19f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7163f3797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5ee28597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7b657055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HAVSUND AS ble etablert [år] og holder til i Hidrasund.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8 050 570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17 523 804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24 196 578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ULLAND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ERIK ULLAND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Vallåsbakken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4432 Hidrasund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alful@online.no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HAVSUND AS</a:t>
            </a:r>
          </a:p>
        </p:txBody>
      </p:sp>
    </p:spTree>
  </p:cSld>
  <p:clrMapOvr>
    <a:masterClrMapping xmlns:a="http://schemas.openxmlformats.org/drawingml/2006/main"/>
  </p:clrMapOvr>
</p:sld>
</file>