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a53ea5d3a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3eb208d1b4ae2"/>
  </p:sldMasterIdLst>
  <p:sldIdLst>
    <p:sldId xmlns:r="http://schemas.openxmlformats.org/officeDocument/2006/relationships" id="256" r:id="R1b1bbd46a74e4b65"/>
    <p:sldId xmlns:r="http://schemas.openxmlformats.org/officeDocument/2006/relationships" id="257" r:id="Ra8354973565742a9"/>
    <p:sldId xmlns:r="http://schemas.openxmlformats.org/officeDocument/2006/relationships" id="258" r:id="R0c2f0e8841bc4824"/>
    <p:sldId xmlns:r="http://schemas.openxmlformats.org/officeDocument/2006/relationships" id="259" r:id="R956ad355ebb743d2"/>
    <p:sldId xmlns:r="http://schemas.openxmlformats.org/officeDocument/2006/relationships" id="260" r:id="R4eb0dbb6f54a41b8"/>
    <p:sldId xmlns:r="http://schemas.openxmlformats.org/officeDocument/2006/relationships" id="261" r:id="R3ea301cae08748a1"/>
    <p:sldId xmlns:r="http://schemas.openxmlformats.org/officeDocument/2006/relationships" id="262" r:id="Rb5f309eb636a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3eb208d1b4ae2" /><Relationship Type="http://schemas.openxmlformats.org/officeDocument/2006/relationships/slide" Target="/ppt/slides/slide1.xml" Id="R1b1bbd46a74e4b65" /><Relationship Type="http://schemas.openxmlformats.org/officeDocument/2006/relationships/slide" Target="/ppt/slides/slide2.xml" Id="Ra8354973565742a9" /><Relationship Type="http://schemas.openxmlformats.org/officeDocument/2006/relationships/slide" Target="/ppt/slides/slide3.xml" Id="R0c2f0e8841bc4824" /><Relationship Type="http://schemas.openxmlformats.org/officeDocument/2006/relationships/slide" Target="/ppt/slides/slide4.xml" Id="R956ad355ebb743d2" /><Relationship Type="http://schemas.openxmlformats.org/officeDocument/2006/relationships/slide" Target="/ppt/slides/slide5.xml" Id="R4eb0dbb6f54a41b8" /><Relationship Type="http://schemas.openxmlformats.org/officeDocument/2006/relationships/slide" Target="/ppt/slides/slide6.xml" Id="R3ea301cae08748a1" /><Relationship Type="http://schemas.openxmlformats.org/officeDocument/2006/relationships/slide" Target="/ppt/slides/slide7.xml" Id="Rb5f309eb636a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be539a88d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600a4621b4f92" /><Relationship Type="http://schemas.openxmlformats.org/officeDocument/2006/relationships/theme" Target="/ppt/slideMasters/theme/theme1.xml" Id="Rfaf447d5428c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600a4621b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f746dbcc0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7d0418e0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842e3419b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38347985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5e6fcb3d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6ccfc9d9245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89f4cf528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REFRANCE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REFRANCE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REFRANCE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REFRANCE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REFRANCE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REFRANCE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39 949 734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10 879 614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REFRANCE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GJERMUND MONET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REFRANCE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gjermun@refrance.no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997 939 816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REFRANCE AS</a:t>
            </a:r>
          </a:p>
        </p:txBody>
      </p:sp>
    </p:spTree>
  </p:cSld>
  <p:clrMapOvr>
    <a:masterClrMapping xmlns:a="http://schemas.openxmlformats.org/drawingml/2006/main"/>
  </p:clrMapOvr>
</p:sld>
</file>