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44a56f77b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8df5989d94c4a"/>
  </p:sldMasterIdLst>
  <p:sldIdLst>
    <p:sldId xmlns:r="http://schemas.openxmlformats.org/officeDocument/2006/relationships" id="256" r:id="Ra82fbd238bf646fb"/>
    <p:sldId xmlns:r="http://schemas.openxmlformats.org/officeDocument/2006/relationships" id="257" r:id="R2974151030e14f7d"/>
    <p:sldId xmlns:r="http://schemas.openxmlformats.org/officeDocument/2006/relationships" id="258" r:id="R97c4782752c04e2b"/>
    <p:sldId xmlns:r="http://schemas.openxmlformats.org/officeDocument/2006/relationships" id="259" r:id="R1f8858e1652044d4"/>
    <p:sldId xmlns:r="http://schemas.openxmlformats.org/officeDocument/2006/relationships" id="260" r:id="R33664c3283354755"/>
    <p:sldId xmlns:r="http://schemas.openxmlformats.org/officeDocument/2006/relationships" id="261" r:id="R820c3a5ac235421d"/>
    <p:sldId xmlns:r="http://schemas.openxmlformats.org/officeDocument/2006/relationships" id="262" r:id="Rd6339b871144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8df5989d94c4a" /><Relationship Type="http://schemas.openxmlformats.org/officeDocument/2006/relationships/slide" Target="/ppt/slides/slide1.xml" Id="Ra82fbd238bf646fb" /><Relationship Type="http://schemas.openxmlformats.org/officeDocument/2006/relationships/slide" Target="/ppt/slides/slide2.xml" Id="R2974151030e14f7d" /><Relationship Type="http://schemas.openxmlformats.org/officeDocument/2006/relationships/slide" Target="/ppt/slides/slide3.xml" Id="R97c4782752c04e2b" /><Relationship Type="http://schemas.openxmlformats.org/officeDocument/2006/relationships/slide" Target="/ppt/slides/slide4.xml" Id="R1f8858e1652044d4" /><Relationship Type="http://schemas.openxmlformats.org/officeDocument/2006/relationships/slide" Target="/ppt/slides/slide5.xml" Id="R33664c3283354755" /><Relationship Type="http://schemas.openxmlformats.org/officeDocument/2006/relationships/slide" Target="/ppt/slides/slide6.xml" Id="R820c3a5ac235421d" /><Relationship Type="http://schemas.openxmlformats.org/officeDocument/2006/relationships/slide" Target="/ppt/slides/slide7.xml" Id="Rd6339b871144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afd5991ea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61473efb451d" /><Relationship Type="http://schemas.openxmlformats.org/officeDocument/2006/relationships/theme" Target="/ppt/slideMasters/theme/theme1.xml" Id="Rfcbb66f3dfca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c61473efb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a7fce0fa9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7f976b70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e347cc8e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865ca6c3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73ee8b261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a1a98b5f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d25ad5185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INVEST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SKEDSMO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MAGNE KROKEN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MARIUS KRAGTORP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SKEDSMO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KRISTIAN LANGSETH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Skedsmo, Olberg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997 940 547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INVEST AS</a:t>
            </a:r>
          </a:p>
        </p:txBody>
      </p:sp>
    </p:spTree>
  </p:cSld>
  <p:clrMapOvr>
    <a:masterClrMapping xmlns:a="http://schemas.openxmlformats.org/drawingml/2006/main"/>
  </p:clrMapOvr>
</p:sld>
</file>