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9b9e563bc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e835516da4ad7"/>
  </p:sldMasterIdLst>
  <p:sldIdLst>
    <p:sldId xmlns:r="http://schemas.openxmlformats.org/officeDocument/2006/relationships" id="256" r:id="R20b485a1747d43ba"/>
    <p:sldId xmlns:r="http://schemas.openxmlformats.org/officeDocument/2006/relationships" id="257" r:id="R7709bcf869ce443f"/>
    <p:sldId xmlns:r="http://schemas.openxmlformats.org/officeDocument/2006/relationships" id="258" r:id="R5644d2038a56488d"/>
    <p:sldId xmlns:r="http://schemas.openxmlformats.org/officeDocument/2006/relationships" id="259" r:id="Rbef15ed3dbe6411e"/>
    <p:sldId xmlns:r="http://schemas.openxmlformats.org/officeDocument/2006/relationships" id="260" r:id="R1158ff794a4c41e3"/>
    <p:sldId xmlns:r="http://schemas.openxmlformats.org/officeDocument/2006/relationships" id="261" r:id="R6904a8a8c7244c67"/>
    <p:sldId xmlns:r="http://schemas.openxmlformats.org/officeDocument/2006/relationships" id="262" r:id="R988bf345ba2949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e835516da4ad7" /><Relationship Type="http://schemas.openxmlformats.org/officeDocument/2006/relationships/slide" Target="/ppt/slides/slide1.xml" Id="R20b485a1747d43ba" /><Relationship Type="http://schemas.openxmlformats.org/officeDocument/2006/relationships/slide" Target="/ppt/slides/slide2.xml" Id="R7709bcf869ce443f" /><Relationship Type="http://schemas.openxmlformats.org/officeDocument/2006/relationships/slide" Target="/ppt/slides/slide3.xml" Id="R5644d2038a56488d" /><Relationship Type="http://schemas.openxmlformats.org/officeDocument/2006/relationships/slide" Target="/ppt/slides/slide4.xml" Id="Rbef15ed3dbe6411e" /><Relationship Type="http://schemas.openxmlformats.org/officeDocument/2006/relationships/slide" Target="/ppt/slides/slide5.xml" Id="R1158ff794a4c41e3" /><Relationship Type="http://schemas.openxmlformats.org/officeDocument/2006/relationships/slide" Target="/ppt/slides/slide6.xml" Id="R6904a8a8c7244c67" /><Relationship Type="http://schemas.openxmlformats.org/officeDocument/2006/relationships/slide" Target="/ppt/slides/slide7.xml" Id="R988bf345ba2949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936018fae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ec6c1bf6d4e86" /><Relationship Type="http://schemas.openxmlformats.org/officeDocument/2006/relationships/theme" Target="/ppt/slideMasters/theme/theme1.xml" Id="Rcbe8645f1497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ec6c1bf6d4e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930d94b4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8b14cca0d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efa5d0f43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71a974d98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48d77b40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8e14dbadc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64f121a04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TAKSTMANN OG BYGGMESTER THOMAS HJELLE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 OG BYGGMESTER THOMAS HJELLE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TAKSTMANN OG BYGGMESTER THOMAS HJELLE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 OG BYGGMESTER THOMAS HJELLE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 OG BYGGMESTER THOMAS HJELLE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 OG BYGGMESTER THOMAS HJELLE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442 006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534 056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 OG BYGGMESTER THOMAS HJELLE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 OG BYGGMESTER THOMAS HJELLE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Sundby-Hvorups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997 943 376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TAKSTMANN OG BYGGMESTER THOMAS HJELLE AS</a:t>
            </a:r>
          </a:p>
        </p:txBody>
      </p:sp>
    </p:spTree>
  </p:cSld>
  <p:clrMapOvr>
    <a:masterClrMapping xmlns:a="http://schemas.openxmlformats.org/drawingml/2006/main"/>
  </p:clrMapOvr>
</p:sld>
</file>