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daf6b62d924b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67d740b6ff4e04"/>
  </p:sldMasterIdLst>
  <p:sldIdLst>
    <p:sldId xmlns:r="http://schemas.openxmlformats.org/officeDocument/2006/relationships" id="256" r:id="R50c4d1d0813b4eb3"/>
    <p:sldId xmlns:r="http://schemas.openxmlformats.org/officeDocument/2006/relationships" id="257" r:id="R71fb63bf171e423a"/>
    <p:sldId xmlns:r="http://schemas.openxmlformats.org/officeDocument/2006/relationships" id="258" r:id="R4854fe56f5a14505"/>
    <p:sldId xmlns:r="http://schemas.openxmlformats.org/officeDocument/2006/relationships" id="259" r:id="R145b6939162141ca"/>
    <p:sldId xmlns:r="http://schemas.openxmlformats.org/officeDocument/2006/relationships" id="260" r:id="R1b47dd808b914b21"/>
    <p:sldId xmlns:r="http://schemas.openxmlformats.org/officeDocument/2006/relationships" id="261" r:id="R16913bf5d8da4a9a"/>
    <p:sldId xmlns:r="http://schemas.openxmlformats.org/officeDocument/2006/relationships" id="262" r:id="Rbfdec7fdc9a647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67d740b6ff4e04" /><Relationship Type="http://schemas.openxmlformats.org/officeDocument/2006/relationships/slide" Target="/ppt/slides/slide1.xml" Id="R50c4d1d0813b4eb3" /><Relationship Type="http://schemas.openxmlformats.org/officeDocument/2006/relationships/slide" Target="/ppt/slides/slide2.xml" Id="R71fb63bf171e423a" /><Relationship Type="http://schemas.openxmlformats.org/officeDocument/2006/relationships/slide" Target="/ppt/slides/slide3.xml" Id="R4854fe56f5a14505" /><Relationship Type="http://schemas.openxmlformats.org/officeDocument/2006/relationships/slide" Target="/ppt/slides/slide4.xml" Id="R145b6939162141ca" /><Relationship Type="http://schemas.openxmlformats.org/officeDocument/2006/relationships/slide" Target="/ppt/slides/slide5.xml" Id="R1b47dd808b914b21" /><Relationship Type="http://schemas.openxmlformats.org/officeDocument/2006/relationships/slide" Target="/ppt/slides/slide6.xml" Id="R16913bf5d8da4a9a" /><Relationship Type="http://schemas.openxmlformats.org/officeDocument/2006/relationships/slide" Target="/ppt/slides/slide7.xml" Id="Rbfdec7fdc9a647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9feeb32bb41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eb2596819473e" /><Relationship Type="http://schemas.openxmlformats.org/officeDocument/2006/relationships/theme" Target="/ppt/slideMasters/theme/theme1.xml" Id="R9fcc2b51501440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feb259681947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3738241e8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a8b8b2870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8d078dbc174f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b0821d0fe42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6598854024c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b53c4258f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c9fe1689b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735 948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9 278 285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9 380 953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HANTO BIRGER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Jarlsøveien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997 964 004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HANTO INVEST AS</a:t>
            </a:r>
          </a:p>
        </p:txBody>
      </p:sp>
    </p:spTree>
  </p:cSld>
  <p:clrMapOvr>
    <a:masterClrMapping xmlns:a="http://schemas.openxmlformats.org/drawingml/2006/main"/>
  </p:clrMapOvr>
</p:sld>
</file>