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a3eb70e94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264eda6db482c"/>
  </p:sldMasterIdLst>
  <p:sldIdLst>
    <p:sldId xmlns:r="http://schemas.openxmlformats.org/officeDocument/2006/relationships" id="256" r:id="Rc2cb309e329e4501"/>
    <p:sldId xmlns:r="http://schemas.openxmlformats.org/officeDocument/2006/relationships" id="257" r:id="R78b79988fad54fde"/>
    <p:sldId xmlns:r="http://schemas.openxmlformats.org/officeDocument/2006/relationships" id="258" r:id="R92d170ae97ef4d86"/>
    <p:sldId xmlns:r="http://schemas.openxmlformats.org/officeDocument/2006/relationships" id="259" r:id="R32f98ab594a54fa4"/>
    <p:sldId xmlns:r="http://schemas.openxmlformats.org/officeDocument/2006/relationships" id="260" r:id="Rf34aa0d9df6440a7"/>
    <p:sldId xmlns:r="http://schemas.openxmlformats.org/officeDocument/2006/relationships" id="261" r:id="R7c8ee1c70cdf4950"/>
    <p:sldId xmlns:r="http://schemas.openxmlformats.org/officeDocument/2006/relationships" id="262" r:id="Rea6edfb835fa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264eda6db482c" /><Relationship Type="http://schemas.openxmlformats.org/officeDocument/2006/relationships/slide" Target="/ppt/slides/slide1.xml" Id="Rc2cb309e329e4501" /><Relationship Type="http://schemas.openxmlformats.org/officeDocument/2006/relationships/slide" Target="/ppt/slides/slide2.xml" Id="R78b79988fad54fde" /><Relationship Type="http://schemas.openxmlformats.org/officeDocument/2006/relationships/slide" Target="/ppt/slides/slide3.xml" Id="R92d170ae97ef4d86" /><Relationship Type="http://schemas.openxmlformats.org/officeDocument/2006/relationships/slide" Target="/ppt/slides/slide4.xml" Id="R32f98ab594a54fa4" /><Relationship Type="http://schemas.openxmlformats.org/officeDocument/2006/relationships/slide" Target="/ppt/slides/slide5.xml" Id="Rf34aa0d9df6440a7" /><Relationship Type="http://schemas.openxmlformats.org/officeDocument/2006/relationships/slide" Target="/ppt/slides/slide6.xml" Id="R7c8ee1c70cdf4950" /><Relationship Type="http://schemas.openxmlformats.org/officeDocument/2006/relationships/slide" Target="/ppt/slides/slide7.xml" Id="Rea6edfb835fa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be612e7a8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56b7184f4dfb" /><Relationship Type="http://schemas.openxmlformats.org/officeDocument/2006/relationships/theme" Target="/ppt/slideMasters/theme/theme1.xml" Id="R77ac631966d6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956b7184f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7565afc4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f636dc09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a889f174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ea7405a7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0a815a3d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1eb78a22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875751f0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ROY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Sponstugrenda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REGNSKAP AS</a:t>
            </a:r>
          </a:p>
        </p:txBody>
      </p:sp>
    </p:spTree>
  </p:cSld>
  <p:clrMapOvr>
    <a:masterClrMapping xmlns:a="http://schemas.openxmlformats.org/drawingml/2006/main"/>
  </p:clrMapOvr>
</p:sld>
</file>