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0e7359cbab42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2d53781ab64e27"/>
  </p:sldMasterIdLst>
  <p:sldIdLst>
    <p:sldId xmlns:r="http://schemas.openxmlformats.org/officeDocument/2006/relationships" id="256" r:id="Ree90b4e13de64e9f"/>
    <p:sldId xmlns:r="http://schemas.openxmlformats.org/officeDocument/2006/relationships" id="257" r:id="R2e2729e4c5094390"/>
    <p:sldId xmlns:r="http://schemas.openxmlformats.org/officeDocument/2006/relationships" id="258" r:id="R8134caf5baf04eee"/>
    <p:sldId xmlns:r="http://schemas.openxmlformats.org/officeDocument/2006/relationships" id="259" r:id="R2137e9d6d3a541d5"/>
    <p:sldId xmlns:r="http://schemas.openxmlformats.org/officeDocument/2006/relationships" id="260" r:id="R9d0d6577eb7c443e"/>
    <p:sldId xmlns:r="http://schemas.openxmlformats.org/officeDocument/2006/relationships" id="261" r:id="Rfec2b0f882c84bab"/>
    <p:sldId xmlns:r="http://schemas.openxmlformats.org/officeDocument/2006/relationships" id="262" r:id="R098dedc75c8f4e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2d53781ab64e27" /><Relationship Type="http://schemas.openxmlformats.org/officeDocument/2006/relationships/slide" Target="/ppt/slides/slide1.xml" Id="Ree90b4e13de64e9f" /><Relationship Type="http://schemas.openxmlformats.org/officeDocument/2006/relationships/slide" Target="/ppt/slides/slide2.xml" Id="R2e2729e4c5094390" /><Relationship Type="http://schemas.openxmlformats.org/officeDocument/2006/relationships/slide" Target="/ppt/slides/slide3.xml" Id="R8134caf5baf04eee" /><Relationship Type="http://schemas.openxmlformats.org/officeDocument/2006/relationships/slide" Target="/ppt/slides/slide4.xml" Id="R2137e9d6d3a541d5" /><Relationship Type="http://schemas.openxmlformats.org/officeDocument/2006/relationships/slide" Target="/ppt/slides/slide5.xml" Id="R9d0d6577eb7c443e" /><Relationship Type="http://schemas.openxmlformats.org/officeDocument/2006/relationships/slide" Target="/ppt/slides/slide6.xml" Id="Rfec2b0f882c84bab" /><Relationship Type="http://schemas.openxmlformats.org/officeDocument/2006/relationships/slide" Target="/ppt/slides/slide7.xml" Id="R098dedc75c8f4e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00ab95d2e041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dd4a44f1b4e47" /><Relationship Type="http://schemas.openxmlformats.org/officeDocument/2006/relationships/theme" Target="/ppt/slideMasters/theme/theme1.xml" Id="R8c619d057a6848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bdd4a44f1b4e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0a0afff6543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11674a0cb4c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a175f2d9844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6fdcbe41847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3670dd7884e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fc37d9eba42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115ee5fdf44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RAVDAL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RAVDAL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576 050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2 426 827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2 426 827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ANNETTE RAVDAL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 ANDRÉ RAVDAL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Sakkastadvika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997 976 606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RAVDAL INVEST AS</a:t>
            </a:r>
          </a:p>
        </p:txBody>
      </p:sp>
    </p:spTree>
  </p:cSld>
  <p:clrMapOvr>
    <a:masterClrMapping xmlns:a="http://schemas.openxmlformats.org/drawingml/2006/main"/>
  </p:clrMapOvr>
</p:sld>
</file>