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41d5697eb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e9209174eb45b0"/>
  </p:sldMasterIdLst>
  <p:sldIdLst>
    <p:sldId xmlns:r="http://schemas.openxmlformats.org/officeDocument/2006/relationships" id="256" r:id="R3a04351e76134234"/>
    <p:sldId xmlns:r="http://schemas.openxmlformats.org/officeDocument/2006/relationships" id="257" r:id="R1bee3864d15b402b"/>
    <p:sldId xmlns:r="http://schemas.openxmlformats.org/officeDocument/2006/relationships" id="258" r:id="R5ab05e11b0fb441f"/>
    <p:sldId xmlns:r="http://schemas.openxmlformats.org/officeDocument/2006/relationships" id="259" r:id="R53230342399c415b"/>
    <p:sldId xmlns:r="http://schemas.openxmlformats.org/officeDocument/2006/relationships" id="260" r:id="Rde87b7540c7643a9"/>
    <p:sldId xmlns:r="http://schemas.openxmlformats.org/officeDocument/2006/relationships" id="261" r:id="R1db82fd69e4e492f"/>
    <p:sldId xmlns:r="http://schemas.openxmlformats.org/officeDocument/2006/relationships" id="262" r:id="Re1fbe799a7764f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9209174eb45b0" /><Relationship Type="http://schemas.openxmlformats.org/officeDocument/2006/relationships/slide" Target="/ppt/slides/slide1.xml" Id="R3a04351e76134234" /><Relationship Type="http://schemas.openxmlformats.org/officeDocument/2006/relationships/slide" Target="/ppt/slides/slide2.xml" Id="R1bee3864d15b402b" /><Relationship Type="http://schemas.openxmlformats.org/officeDocument/2006/relationships/slide" Target="/ppt/slides/slide3.xml" Id="R5ab05e11b0fb441f" /><Relationship Type="http://schemas.openxmlformats.org/officeDocument/2006/relationships/slide" Target="/ppt/slides/slide4.xml" Id="R53230342399c415b" /><Relationship Type="http://schemas.openxmlformats.org/officeDocument/2006/relationships/slide" Target="/ppt/slides/slide5.xml" Id="Rde87b7540c7643a9" /><Relationship Type="http://schemas.openxmlformats.org/officeDocument/2006/relationships/slide" Target="/ppt/slides/slide6.xml" Id="R1db82fd69e4e492f" /><Relationship Type="http://schemas.openxmlformats.org/officeDocument/2006/relationships/slide" Target="/ppt/slides/slide7.xml" Id="Re1fbe799a7764f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1fb60365c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696234f5742ae" /><Relationship Type="http://schemas.openxmlformats.org/officeDocument/2006/relationships/theme" Target="/ppt/slideMasters/theme/theme1.xml" Id="R7652188c8d6147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b696234f5742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97af422fd4d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72668f0745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935f0aecb44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6e460b661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53039d8ee4b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82f530a87645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0ae381250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ENTREPRENØRSERVICE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ENTREPRENØRSERVICE AS ble etablert [år] og holder til i Skui.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40 720 951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−1 798 584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604 679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14 794 466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THOR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Årenga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1340 Skui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thorolavjohnsen@hotmail.com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997 979 958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ENTREPRENØRSERVICE AS</a:t>
            </a:r>
          </a:p>
        </p:txBody>
      </p:sp>
    </p:spTree>
  </p:cSld>
  <p:clrMapOvr>
    <a:masterClrMapping xmlns:a="http://schemas.openxmlformats.org/drawingml/2006/main"/>
  </p:clrMapOvr>
</p:sld>
</file>