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759c021ef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6de100da54a27"/>
  </p:sldMasterIdLst>
  <p:sldIdLst>
    <p:sldId xmlns:r="http://schemas.openxmlformats.org/officeDocument/2006/relationships" id="256" r:id="R16d55cb53b6a4df0"/>
    <p:sldId xmlns:r="http://schemas.openxmlformats.org/officeDocument/2006/relationships" id="257" r:id="R9cd4008f33164153"/>
    <p:sldId xmlns:r="http://schemas.openxmlformats.org/officeDocument/2006/relationships" id="258" r:id="R383e038521c94b59"/>
    <p:sldId xmlns:r="http://schemas.openxmlformats.org/officeDocument/2006/relationships" id="259" r:id="Raeee963cb31e419a"/>
    <p:sldId xmlns:r="http://schemas.openxmlformats.org/officeDocument/2006/relationships" id="260" r:id="R6c0df8e467b64910"/>
    <p:sldId xmlns:r="http://schemas.openxmlformats.org/officeDocument/2006/relationships" id="261" r:id="R8eae68248193457e"/>
    <p:sldId xmlns:r="http://schemas.openxmlformats.org/officeDocument/2006/relationships" id="262" r:id="R3d10416e0315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6de100da54a27" /><Relationship Type="http://schemas.openxmlformats.org/officeDocument/2006/relationships/slide" Target="/ppt/slides/slide1.xml" Id="R16d55cb53b6a4df0" /><Relationship Type="http://schemas.openxmlformats.org/officeDocument/2006/relationships/slide" Target="/ppt/slides/slide2.xml" Id="R9cd4008f33164153" /><Relationship Type="http://schemas.openxmlformats.org/officeDocument/2006/relationships/slide" Target="/ppt/slides/slide3.xml" Id="R383e038521c94b59" /><Relationship Type="http://schemas.openxmlformats.org/officeDocument/2006/relationships/slide" Target="/ppt/slides/slide4.xml" Id="Raeee963cb31e419a" /><Relationship Type="http://schemas.openxmlformats.org/officeDocument/2006/relationships/slide" Target="/ppt/slides/slide5.xml" Id="R6c0df8e467b64910" /><Relationship Type="http://schemas.openxmlformats.org/officeDocument/2006/relationships/slide" Target="/ppt/slides/slide6.xml" Id="R8eae68248193457e" /><Relationship Type="http://schemas.openxmlformats.org/officeDocument/2006/relationships/slide" Target="/ppt/slides/slide7.xml" Id="R3d10416e0315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0c8a6c418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3e8bc86b4a12" /><Relationship Type="http://schemas.openxmlformats.org/officeDocument/2006/relationships/theme" Target="/ppt/slideMasters/theme/theme1.xml" Id="R95d61dd53988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33e8bc86b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52ecedfc2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21dac6c9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b7bf7da8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9890a565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cec7d485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c62ddf3a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8099e1a8e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