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4c6542e0fb3424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a8c04b8ec3545cb"/>
  </p:sldMasterIdLst>
  <p:sldIdLst>
    <p:sldId xmlns:r="http://schemas.openxmlformats.org/officeDocument/2006/relationships" id="256" r:id="R27b4821517a340ed"/>
    <p:sldId xmlns:r="http://schemas.openxmlformats.org/officeDocument/2006/relationships" id="257" r:id="R1a2f7c16a31d468d"/>
    <p:sldId xmlns:r="http://schemas.openxmlformats.org/officeDocument/2006/relationships" id="258" r:id="R45615630d60c4505"/>
    <p:sldId xmlns:r="http://schemas.openxmlformats.org/officeDocument/2006/relationships" id="259" r:id="R0fe75d64f6184a4e"/>
    <p:sldId xmlns:r="http://schemas.openxmlformats.org/officeDocument/2006/relationships" id="260" r:id="R81042b7a3172417e"/>
    <p:sldId xmlns:r="http://schemas.openxmlformats.org/officeDocument/2006/relationships" id="261" r:id="R0230d0c449f54d27"/>
    <p:sldId xmlns:r="http://schemas.openxmlformats.org/officeDocument/2006/relationships" id="262" r:id="Rb6fce9ca81bb45f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8c04b8ec3545cb" /><Relationship Type="http://schemas.openxmlformats.org/officeDocument/2006/relationships/slide" Target="/ppt/slides/slide1.xml" Id="R27b4821517a340ed" /><Relationship Type="http://schemas.openxmlformats.org/officeDocument/2006/relationships/slide" Target="/ppt/slides/slide2.xml" Id="R1a2f7c16a31d468d" /><Relationship Type="http://schemas.openxmlformats.org/officeDocument/2006/relationships/slide" Target="/ppt/slides/slide3.xml" Id="R45615630d60c4505" /><Relationship Type="http://schemas.openxmlformats.org/officeDocument/2006/relationships/slide" Target="/ppt/slides/slide4.xml" Id="R0fe75d64f6184a4e" /><Relationship Type="http://schemas.openxmlformats.org/officeDocument/2006/relationships/slide" Target="/ppt/slides/slide5.xml" Id="R81042b7a3172417e" /><Relationship Type="http://schemas.openxmlformats.org/officeDocument/2006/relationships/slide" Target="/ppt/slides/slide6.xml" Id="R0230d0c449f54d27" /><Relationship Type="http://schemas.openxmlformats.org/officeDocument/2006/relationships/slide" Target="/ppt/slides/slide7.xml" Id="Rb6fce9ca81bb45f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fe51be77c948e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600f13fe6a463e" /><Relationship Type="http://schemas.openxmlformats.org/officeDocument/2006/relationships/theme" Target="/ppt/slideMasters/theme/theme1.xml" Id="R96ebba1b157a4ff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8600f13fe6a463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29c1373a8447e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dab536040743f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de0697df46443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3fac47d4f445c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c82e6a7f6b4da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b6dcd429324fc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02b2191eb74fa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ESO ENTREPRENØR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ESO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ESO ENTREPRENØR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ESO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ESO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ESO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64 083 283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2 108 297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1 801 937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2 915 739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14 039 955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ESO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ESO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ESO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Vollsveien 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997 981 715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ESO ENTREPRENØR AS</a:t>
            </a:r>
          </a:p>
        </p:txBody>
      </p:sp>
    </p:spTree>
  </p:cSld>
  <p:clrMapOvr>
    <a:masterClrMapping xmlns:a="http://schemas.openxmlformats.org/drawingml/2006/main"/>
  </p:clrMapOvr>
</p:sld>
</file>