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3901fcc14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a4d7744d242af"/>
  </p:sldMasterIdLst>
  <p:sldIdLst>
    <p:sldId xmlns:r="http://schemas.openxmlformats.org/officeDocument/2006/relationships" id="256" r:id="R3ef7b1a1d3d4441e"/>
    <p:sldId xmlns:r="http://schemas.openxmlformats.org/officeDocument/2006/relationships" id="257" r:id="R040b875422954e1e"/>
    <p:sldId xmlns:r="http://schemas.openxmlformats.org/officeDocument/2006/relationships" id="258" r:id="Rb44e7766bd9e4436"/>
    <p:sldId xmlns:r="http://schemas.openxmlformats.org/officeDocument/2006/relationships" id="259" r:id="R69b09d01cf974605"/>
    <p:sldId xmlns:r="http://schemas.openxmlformats.org/officeDocument/2006/relationships" id="260" r:id="Re1554f49195548fd"/>
    <p:sldId xmlns:r="http://schemas.openxmlformats.org/officeDocument/2006/relationships" id="261" r:id="R1930b55a36384b22"/>
    <p:sldId xmlns:r="http://schemas.openxmlformats.org/officeDocument/2006/relationships" id="262" r:id="R3f8ad2a52e34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a4d7744d242af" /><Relationship Type="http://schemas.openxmlformats.org/officeDocument/2006/relationships/slide" Target="/ppt/slides/slide1.xml" Id="R3ef7b1a1d3d4441e" /><Relationship Type="http://schemas.openxmlformats.org/officeDocument/2006/relationships/slide" Target="/ppt/slides/slide2.xml" Id="R040b875422954e1e" /><Relationship Type="http://schemas.openxmlformats.org/officeDocument/2006/relationships/slide" Target="/ppt/slides/slide3.xml" Id="Rb44e7766bd9e4436" /><Relationship Type="http://schemas.openxmlformats.org/officeDocument/2006/relationships/slide" Target="/ppt/slides/slide4.xml" Id="R69b09d01cf974605" /><Relationship Type="http://schemas.openxmlformats.org/officeDocument/2006/relationships/slide" Target="/ppt/slides/slide5.xml" Id="Re1554f49195548fd" /><Relationship Type="http://schemas.openxmlformats.org/officeDocument/2006/relationships/slide" Target="/ppt/slides/slide6.xml" Id="R1930b55a36384b22" /><Relationship Type="http://schemas.openxmlformats.org/officeDocument/2006/relationships/slide" Target="/ppt/slides/slide7.xml" Id="R3f8ad2a52e34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6ca79e284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542b077f248b8" /><Relationship Type="http://schemas.openxmlformats.org/officeDocument/2006/relationships/theme" Target="/ppt/slideMasters/theme/theme1.xml" Id="R4e94322b9ca0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542b077f2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14991505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b9bffbda5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637c9f18041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1d866c865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fc55fe9a8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e2d37cd59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d5b0db9fc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MONDO COMMUNICATIONS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MONDO COMMUNICATIONS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1 329 894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1 784 552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ONSUM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helge.onsum@aemedia.com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997 985 370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MONDO COMMUNICATIONS AS</a:t>
            </a:r>
          </a:p>
        </p:txBody>
      </p:sp>
    </p:spTree>
  </p:cSld>
  <p:clrMapOvr>
    <a:masterClrMapping xmlns:a="http://schemas.openxmlformats.org/drawingml/2006/main"/>
  </p:clrMapOvr>
</p:sld>
</file>