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246995edb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d92bbed1b4765"/>
  </p:sldMasterIdLst>
  <p:sldIdLst>
    <p:sldId xmlns:r="http://schemas.openxmlformats.org/officeDocument/2006/relationships" id="256" r:id="Rd414098da32d45a0"/>
    <p:sldId xmlns:r="http://schemas.openxmlformats.org/officeDocument/2006/relationships" id="257" r:id="R135f303c19ae475c"/>
    <p:sldId xmlns:r="http://schemas.openxmlformats.org/officeDocument/2006/relationships" id="258" r:id="R26695bfaf01b46ea"/>
    <p:sldId xmlns:r="http://schemas.openxmlformats.org/officeDocument/2006/relationships" id="259" r:id="Re78c25de7a3f4fc3"/>
    <p:sldId xmlns:r="http://schemas.openxmlformats.org/officeDocument/2006/relationships" id="260" r:id="R252c010557534458"/>
    <p:sldId xmlns:r="http://schemas.openxmlformats.org/officeDocument/2006/relationships" id="261" r:id="R75a56b794fdf4b38"/>
    <p:sldId xmlns:r="http://schemas.openxmlformats.org/officeDocument/2006/relationships" id="262" r:id="Rd12f7eb43668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d92bbed1b4765" /><Relationship Type="http://schemas.openxmlformats.org/officeDocument/2006/relationships/slide" Target="/ppt/slides/slide1.xml" Id="Rd414098da32d45a0" /><Relationship Type="http://schemas.openxmlformats.org/officeDocument/2006/relationships/slide" Target="/ppt/slides/slide2.xml" Id="R135f303c19ae475c" /><Relationship Type="http://schemas.openxmlformats.org/officeDocument/2006/relationships/slide" Target="/ppt/slides/slide3.xml" Id="R26695bfaf01b46ea" /><Relationship Type="http://schemas.openxmlformats.org/officeDocument/2006/relationships/slide" Target="/ppt/slides/slide4.xml" Id="Re78c25de7a3f4fc3" /><Relationship Type="http://schemas.openxmlformats.org/officeDocument/2006/relationships/slide" Target="/ppt/slides/slide5.xml" Id="R252c010557534458" /><Relationship Type="http://schemas.openxmlformats.org/officeDocument/2006/relationships/slide" Target="/ppt/slides/slide6.xml" Id="R75a56b794fdf4b38" /><Relationship Type="http://schemas.openxmlformats.org/officeDocument/2006/relationships/slide" Target="/ppt/slides/slide7.xml" Id="Rd12f7eb43668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c2956804f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86e946434138" /><Relationship Type="http://schemas.openxmlformats.org/officeDocument/2006/relationships/theme" Target="/ppt/slideMasters/theme/theme1.xml" Id="R8848a0fc9540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b86e94643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a39fab23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5c577ab67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ae3cb07b3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01b9c720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a37248534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2b6ba6bd4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f00982a3c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J.R. NORDKVELDE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J.R. NORDKVELDE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J.R. NORDKVELDE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J.R. NORDKVELDE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J.R. NORDKVELDE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J.R. NORDKVELDE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−153 078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10 064 726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11 105 876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J.R. NORDKVELDE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J.R. NORDKVELDE AS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NORDKVELDE JØRN ROBIN  –  38,0 %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J.R. NORDKVELDE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Mangelrødåsen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997 987 454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J.R. NORDKVELDE AS</a:t>
            </a:r>
          </a:p>
        </p:txBody>
      </p:sp>
    </p:spTree>
  </p:cSld>
  <p:clrMapOvr>
    <a:masterClrMapping xmlns:a="http://schemas.openxmlformats.org/drawingml/2006/main"/>
  </p:clrMapOvr>
</p:sld>
</file>