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eeb02b4a54b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a1d1e1af84928"/>
  </p:sldMasterIdLst>
  <p:sldIdLst>
    <p:sldId xmlns:r="http://schemas.openxmlformats.org/officeDocument/2006/relationships" id="256" r:id="R93f862d526b44751"/>
    <p:sldId xmlns:r="http://schemas.openxmlformats.org/officeDocument/2006/relationships" id="257" r:id="Rcec7accb3ee747e9"/>
    <p:sldId xmlns:r="http://schemas.openxmlformats.org/officeDocument/2006/relationships" id="258" r:id="Reab19a60da6f4be3"/>
    <p:sldId xmlns:r="http://schemas.openxmlformats.org/officeDocument/2006/relationships" id="259" r:id="Rf58d0fe77d0140c1"/>
    <p:sldId xmlns:r="http://schemas.openxmlformats.org/officeDocument/2006/relationships" id="260" r:id="R6d55823ce4b94b94"/>
    <p:sldId xmlns:r="http://schemas.openxmlformats.org/officeDocument/2006/relationships" id="261" r:id="R841bf81bb77345e2"/>
    <p:sldId xmlns:r="http://schemas.openxmlformats.org/officeDocument/2006/relationships" id="262" r:id="R391af72c68ca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a1d1e1af84928" /><Relationship Type="http://schemas.openxmlformats.org/officeDocument/2006/relationships/slide" Target="/ppt/slides/slide1.xml" Id="R93f862d526b44751" /><Relationship Type="http://schemas.openxmlformats.org/officeDocument/2006/relationships/slide" Target="/ppt/slides/slide2.xml" Id="Rcec7accb3ee747e9" /><Relationship Type="http://schemas.openxmlformats.org/officeDocument/2006/relationships/slide" Target="/ppt/slides/slide3.xml" Id="Reab19a60da6f4be3" /><Relationship Type="http://schemas.openxmlformats.org/officeDocument/2006/relationships/slide" Target="/ppt/slides/slide4.xml" Id="Rf58d0fe77d0140c1" /><Relationship Type="http://schemas.openxmlformats.org/officeDocument/2006/relationships/slide" Target="/ppt/slides/slide5.xml" Id="R6d55823ce4b94b94" /><Relationship Type="http://schemas.openxmlformats.org/officeDocument/2006/relationships/slide" Target="/ppt/slides/slide6.xml" Id="R841bf81bb77345e2" /><Relationship Type="http://schemas.openxmlformats.org/officeDocument/2006/relationships/slide" Target="/ppt/slides/slide7.xml" Id="R391af72c68ca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fd56230c5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c3ef70edf4e18" /><Relationship Type="http://schemas.openxmlformats.org/officeDocument/2006/relationships/theme" Target="/ppt/slideMasters/theme/theme1.xml" Id="Rc72cad6836e9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c3ef70edf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458a4583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d7258bb4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f27a3674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986af48c1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6aaa45f13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f0c84c08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28d244b0e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RØRTEKNIKK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RØRTEKNIKK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4 900 587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10 993 636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17 161 783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KRASNIQI TAHIR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997 990 897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RØRTEKNIKK AS</a:t>
            </a:r>
          </a:p>
        </p:txBody>
      </p:sp>
    </p:spTree>
  </p:cSld>
  <p:clrMapOvr>
    <a:masterClrMapping xmlns:a="http://schemas.openxmlformats.org/drawingml/2006/main"/>
  </p:clrMapOvr>
</p:sld>
</file>