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ea9a5345544d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268f5636964344"/>
  </p:sldMasterIdLst>
  <p:sldIdLst>
    <p:sldId xmlns:r="http://schemas.openxmlformats.org/officeDocument/2006/relationships" id="256" r:id="Rac5d0bce232c48a9"/>
    <p:sldId xmlns:r="http://schemas.openxmlformats.org/officeDocument/2006/relationships" id="257" r:id="R8d302dae52ee4e4f"/>
    <p:sldId xmlns:r="http://schemas.openxmlformats.org/officeDocument/2006/relationships" id="258" r:id="R3d874cf266614241"/>
    <p:sldId xmlns:r="http://schemas.openxmlformats.org/officeDocument/2006/relationships" id="259" r:id="Radb07e1ac1db4329"/>
    <p:sldId xmlns:r="http://schemas.openxmlformats.org/officeDocument/2006/relationships" id="260" r:id="R17a00d47773f474f"/>
    <p:sldId xmlns:r="http://schemas.openxmlformats.org/officeDocument/2006/relationships" id="261" r:id="R21bb687f63f24574"/>
    <p:sldId xmlns:r="http://schemas.openxmlformats.org/officeDocument/2006/relationships" id="262" r:id="R11ba651f9cdb4c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268f5636964344" /><Relationship Type="http://schemas.openxmlformats.org/officeDocument/2006/relationships/slide" Target="/ppt/slides/slide1.xml" Id="Rac5d0bce232c48a9" /><Relationship Type="http://schemas.openxmlformats.org/officeDocument/2006/relationships/slide" Target="/ppt/slides/slide2.xml" Id="R8d302dae52ee4e4f" /><Relationship Type="http://schemas.openxmlformats.org/officeDocument/2006/relationships/slide" Target="/ppt/slides/slide3.xml" Id="R3d874cf266614241" /><Relationship Type="http://schemas.openxmlformats.org/officeDocument/2006/relationships/slide" Target="/ppt/slides/slide4.xml" Id="Radb07e1ac1db4329" /><Relationship Type="http://schemas.openxmlformats.org/officeDocument/2006/relationships/slide" Target="/ppt/slides/slide5.xml" Id="R17a00d47773f474f" /><Relationship Type="http://schemas.openxmlformats.org/officeDocument/2006/relationships/slide" Target="/ppt/slides/slide6.xml" Id="R21bb687f63f24574" /><Relationship Type="http://schemas.openxmlformats.org/officeDocument/2006/relationships/slide" Target="/ppt/slides/slide7.xml" Id="R11ba651f9cdb4c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f9f0e5eee947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ae42f172041f9" /><Relationship Type="http://schemas.openxmlformats.org/officeDocument/2006/relationships/theme" Target="/ppt/slideMasters/theme/theme1.xml" Id="R4d89f8c2e50c4f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1ae42f172041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0143202c945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7877f6e864f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313e31a3a49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73cddc5944f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f8368eb324c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c35fded5247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740e1e91846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KARSTEN STRAND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KARSTEN 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KARSTEN STRAND AS ble etablert [år] og holder til i Ulset.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KARSTEN 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KARSTEN 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KARSTEN 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764 627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−160 332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KARSTEN 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KARSTEN HALLGEIR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KARSTEN 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Åmundsdalen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5115 Ulset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997 991 931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KARSTEN STRAND AS</a:t>
            </a:r>
          </a:p>
        </p:txBody>
      </p:sp>
    </p:spTree>
  </p:cSld>
  <p:clrMapOvr>
    <a:masterClrMapping xmlns:a="http://schemas.openxmlformats.org/drawingml/2006/main"/>
  </p:clrMapOvr>
</p:sld>
</file>