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9d7b0e814f41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61aa05b4444e07"/>
  </p:sldMasterIdLst>
  <p:sldIdLst>
    <p:sldId xmlns:r="http://schemas.openxmlformats.org/officeDocument/2006/relationships" id="256" r:id="R26e094410b0f4e0f"/>
    <p:sldId xmlns:r="http://schemas.openxmlformats.org/officeDocument/2006/relationships" id="257" r:id="Rb3ee205431634105"/>
    <p:sldId xmlns:r="http://schemas.openxmlformats.org/officeDocument/2006/relationships" id="258" r:id="R1bc14e007a9a4229"/>
    <p:sldId xmlns:r="http://schemas.openxmlformats.org/officeDocument/2006/relationships" id="259" r:id="Re6e3f4bb2a984fcc"/>
    <p:sldId xmlns:r="http://schemas.openxmlformats.org/officeDocument/2006/relationships" id="260" r:id="Rb15159b14f0c4093"/>
    <p:sldId xmlns:r="http://schemas.openxmlformats.org/officeDocument/2006/relationships" id="261" r:id="R0991df4160e6474b"/>
    <p:sldId xmlns:r="http://schemas.openxmlformats.org/officeDocument/2006/relationships" id="262" r:id="R377d8c7fa65b45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1aa05b4444e07" /><Relationship Type="http://schemas.openxmlformats.org/officeDocument/2006/relationships/slide" Target="/ppt/slides/slide1.xml" Id="R26e094410b0f4e0f" /><Relationship Type="http://schemas.openxmlformats.org/officeDocument/2006/relationships/slide" Target="/ppt/slides/slide2.xml" Id="Rb3ee205431634105" /><Relationship Type="http://schemas.openxmlformats.org/officeDocument/2006/relationships/slide" Target="/ppt/slides/slide3.xml" Id="R1bc14e007a9a4229" /><Relationship Type="http://schemas.openxmlformats.org/officeDocument/2006/relationships/slide" Target="/ppt/slides/slide4.xml" Id="Re6e3f4bb2a984fcc" /><Relationship Type="http://schemas.openxmlformats.org/officeDocument/2006/relationships/slide" Target="/ppt/slides/slide5.xml" Id="Rb15159b14f0c4093" /><Relationship Type="http://schemas.openxmlformats.org/officeDocument/2006/relationships/slide" Target="/ppt/slides/slide6.xml" Id="R0991df4160e6474b" /><Relationship Type="http://schemas.openxmlformats.org/officeDocument/2006/relationships/slide" Target="/ppt/slides/slide7.xml" Id="R377d8c7fa65b45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c9ce2b87a49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fb5dae3cd4cbe" /><Relationship Type="http://schemas.openxmlformats.org/officeDocument/2006/relationships/theme" Target="/ppt/slideMasters/theme/theme1.xml" Id="R553edeb1915841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afb5dae3cd4c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b585665b447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d063020284b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8a21d9aaa4d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9fbadca8b43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1c094f42546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78b6176df41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1b0bbf62e42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3 390 283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37 196 699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37 667 664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RYNNING PÅL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Sogstikroken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1446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998 002 478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 INVEST AS</a:t>
            </a:r>
          </a:p>
        </p:txBody>
      </p:sp>
    </p:spTree>
  </p:cSld>
  <p:clrMapOvr>
    <a:masterClrMapping xmlns:a="http://schemas.openxmlformats.org/drawingml/2006/main"/>
  </p:clrMapOvr>
</p:sld>
</file>