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50b243175540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5add74516e4251"/>
  </p:sldMasterIdLst>
  <p:sldIdLst>
    <p:sldId xmlns:r="http://schemas.openxmlformats.org/officeDocument/2006/relationships" id="256" r:id="R694fec01d9e843ba"/>
    <p:sldId xmlns:r="http://schemas.openxmlformats.org/officeDocument/2006/relationships" id="257" r:id="R9a54d77ac30a4f61"/>
    <p:sldId xmlns:r="http://schemas.openxmlformats.org/officeDocument/2006/relationships" id="258" r:id="R5c461ab9576c4e44"/>
    <p:sldId xmlns:r="http://schemas.openxmlformats.org/officeDocument/2006/relationships" id="259" r:id="Refbef7907af44aeb"/>
    <p:sldId xmlns:r="http://schemas.openxmlformats.org/officeDocument/2006/relationships" id="260" r:id="Ra69328d2763d407e"/>
    <p:sldId xmlns:r="http://schemas.openxmlformats.org/officeDocument/2006/relationships" id="261" r:id="R1910ed5b5f6942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5add74516e4251" /><Relationship Type="http://schemas.openxmlformats.org/officeDocument/2006/relationships/slide" Target="/ppt/slides/slide1.xml" Id="R694fec01d9e843ba" /><Relationship Type="http://schemas.openxmlformats.org/officeDocument/2006/relationships/slide" Target="/ppt/slides/slide2.xml" Id="R9a54d77ac30a4f61" /><Relationship Type="http://schemas.openxmlformats.org/officeDocument/2006/relationships/slide" Target="/ppt/slides/slide3.xml" Id="R5c461ab9576c4e44" /><Relationship Type="http://schemas.openxmlformats.org/officeDocument/2006/relationships/slide" Target="/ppt/slides/slide4.xml" Id="Refbef7907af44aeb" /><Relationship Type="http://schemas.openxmlformats.org/officeDocument/2006/relationships/slide" Target="/ppt/slides/slide5.xml" Id="Ra69328d2763d407e" /><Relationship Type="http://schemas.openxmlformats.org/officeDocument/2006/relationships/slide" Target="/ppt/slides/slide6.xml" Id="R1910ed5b5f6942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6060f39cb741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1e0f197844deb" /><Relationship Type="http://schemas.openxmlformats.org/officeDocument/2006/relationships/theme" Target="/ppt/slideMasters/theme/theme1.xml" Id="Rda1bf9f07aff47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41e0f197844d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4396a264d45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0c94270364f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66e29c02547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43c05fe4a40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40234f1ea48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c5144472c42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FAMILIEN WITZØES 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FAMILIEN WITZØES LEGAT STI ble etablert [år] og holder til i Eidsvåg I Romsdal.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3 154 045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3 159 716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6460 Eidsvåg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998 015 758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