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1b83c9903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ee74472c8457e"/>
  </p:sldMasterIdLst>
  <p:sldIdLst>
    <p:sldId xmlns:r="http://schemas.openxmlformats.org/officeDocument/2006/relationships" id="256" r:id="Rbe4c98d701ad48fe"/>
    <p:sldId xmlns:r="http://schemas.openxmlformats.org/officeDocument/2006/relationships" id="257" r:id="R3f64ad4d2d57485f"/>
    <p:sldId xmlns:r="http://schemas.openxmlformats.org/officeDocument/2006/relationships" id="258" r:id="Rfcca77d3d7784216"/>
    <p:sldId xmlns:r="http://schemas.openxmlformats.org/officeDocument/2006/relationships" id="259" r:id="R1cf0102f1904429b"/>
    <p:sldId xmlns:r="http://schemas.openxmlformats.org/officeDocument/2006/relationships" id="260" r:id="R7b3ced79954445f7"/>
    <p:sldId xmlns:r="http://schemas.openxmlformats.org/officeDocument/2006/relationships" id="261" r:id="Rc4e3a641f8f746c6"/>
    <p:sldId xmlns:r="http://schemas.openxmlformats.org/officeDocument/2006/relationships" id="262" r:id="R34aec9d1856b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ee74472c8457e" /><Relationship Type="http://schemas.openxmlformats.org/officeDocument/2006/relationships/slide" Target="/ppt/slides/slide1.xml" Id="Rbe4c98d701ad48fe" /><Relationship Type="http://schemas.openxmlformats.org/officeDocument/2006/relationships/slide" Target="/ppt/slides/slide2.xml" Id="R3f64ad4d2d57485f" /><Relationship Type="http://schemas.openxmlformats.org/officeDocument/2006/relationships/slide" Target="/ppt/slides/slide3.xml" Id="Rfcca77d3d7784216" /><Relationship Type="http://schemas.openxmlformats.org/officeDocument/2006/relationships/slide" Target="/ppt/slides/slide4.xml" Id="R1cf0102f1904429b" /><Relationship Type="http://schemas.openxmlformats.org/officeDocument/2006/relationships/slide" Target="/ppt/slides/slide5.xml" Id="R7b3ced79954445f7" /><Relationship Type="http://schemas.openxmlformats.org/officeDocument/2006/relationships/slide" Target="/ppt/slides/slide6.xml" Id="Rc4e3a641f8f746c6" /><Relationship Type="http://schemas.openxmlformats.org/officeDocument/2006/relationships/slide" Target="/ppt/slides/slide7.xml" Id="R34aec9d1856b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40a46ed8c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e3683d604f2b" /><Relationship Type="http://schemas.openxmlformats.org/officeDocument/2006/relationships/theme" Target="/ppt/slideMasters/theme/theme1.xml" Id="Rbbf6db8701c3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8e3683d60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854d1287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2ee5e5f9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9fed65bf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5ecc8a06f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e3503c91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f5d3e50d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1d911f74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AUSTERDALEN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AUSTERDALEN BYGG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28 818 497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GAUTE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SONDRE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 MORTEN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Industrisvingen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AUSTERDALEN BYGG AS</a:t>
            </a:r>
          </a:p>
        </p:txBody>
      </p:sp>
    </p:spTree>
  </p:cSld>
  <p:clrMapOvr>
    <a:masterClrMapping xmlns:a="http://schemas.openxmlformats.org/drawingml/2006/main"/>
  </p:clrMapOvr>
</p:sld>
</file>