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d2a1ee8e2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92882c97604abb"/>
  </p:sldMasterIdLst>
  <p:sldIdLst>
    <p:sldId xmlns:r="http://schemas.openxmlformats.org/officeDocument/2006/relationships" id="256" r:id="R2c63760ae28c4581"/>
    <p:sldId xmlns:r="http://schemas.openxmlformats.org/officeDocument/2006/relationships" id="257" r:id="R5a07c372ac114c72"/>
    <p:sldId xmlns:r="http://schemas.openxmlformats.org/officeDocument/2006/relationships" id="258" r:id="R341825e005d94cef"/>
    <p:sldId xmlns:r="http://schemas.openxmlformats.org/officeDocument/2006/relationships" id="259" r:id="Rfc32722a1e4d4a62"/>
    <p:sldId xmlns:r="http://schemas.openxmlformats.org/officeDocument/2006/relationships" id="260" r:id="R54dee59590b74fbe"/>
    <p:sldId xmlns:r="http://schemas.openxmlformats.org/officeDocument/2006/relationships" id="261" r:id="Rc74c518fa5424317"/>
    <p:sldId xmlns:r="http://schemas.openxmlformats.org/officeDocument/2006/relationships" id="262" r:id="R6cabd549b65f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2882c97604abb" /><Relationship Type="http://schemas.openxmlformats.org/officeDocument/2006/relationships/slide" Target="/ppt/slides/slide1.xml" Id="R2c63760ae28c4581" /><Relationship Type="http://schemas.openxmlformats.org/officeDocument/2006/relationships/slide" Target="/ppt/slides/slide2.xml" Id="R5a07c372ac114c72" /><Relationship Type="http://schemas.openxmlformats.org/officeDocument/2006/relationships/slide" Target="/ppt/slides/slide3.xml" Id="R341825e005d94cef" /><Relationship Type="http://schemas.openxmlformats.org/officeDocument/2006/relationships/slide" Target="/ppt/slides/slide4.xml" Id="Rfc32722a1e4d4a62" /><Relationship Type="http://schemas.openxmlformats.org/officeDocument/2006/relationships/slide" Target="/ppt/slides/slide5.xml" Id="R54dee59590b74fbe" /><Relationship Type="http://schemas.openxmlformats.org/officeDocument/2006/relationships/slide" Target="/ppt/slides/slide6.xml" Id="Rc74c518fa5424317" /><Relationship Type="http://schemas.openxmlformats.org/officeDocument/2006/relationships/slide" Target="/ppt/slides/slide7.xml" Id="R6cabd549b65f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f42da861c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2c3ededf84c67" /><Relationship Type="http://schemas.openxmlformats.org/officeDocument/2006/relationships/theme" Target="/ppt/slideMasters/theme/theme1.xml" Id="Rcb2cdb1f4970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b2c3ededf8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de57d71c9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8adc7671848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858d3bb27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5b2016e35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ba69ac0cb4d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06733534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8b67a8716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 INVEST AS ble etablert [år] og holder til i Hjelset.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6 110 133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4 171 050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10 640 716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21 285 856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T-A INVEST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SOLBJØRHAUGEN AS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EMLOS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ANNE INVEST AS  –  11,6 %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Baklivegen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6450 Hjelset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