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5c1235a2749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aa9deeca2489f"/>
  </p:sldMasterIdLst>
  <p:sldIdLst>
    <p:sldId xmlns:r="http://schemas.openxmlformats.org/officeDocument/2006/relationships" id="256" r:id="Ra9053f74b69345c1"/>
    <p:sldId xmlns:r="http://schemas.openxmlformats.org/officeDocument/2006/relationships" id="257" r:id="R0e2ddea2ed7f4fe5"/>
    <p:sldId xmlns:r="http://schemas.openxmlformats.org/officeDocument/2006/relationships" id="258" r:id="Rb59c9da0519d4178"/>
    <p:sldId xmlns:r="http://schemas.openxmlformats.org/officeDocument/2006/relationships" id="259" r:id="Rb26deb08e5214118"/>
    <p:sldId xmlns:r="http://schemas.openxmlformats.org/officeDocument/2006/relationships" id="260" r:id="R6ac5057291f74d97"/>
    <p:sldId xmlns:r="http://schemas.openxmlformats.org/officeDocument/2006/relationships" id="261" r:id="R1b6a4d65826d4c2a"/>
    <p:sldId xmlns:r="http://schemas.openxmlformats.org/officeDocument/2006/relationships" id="262" r:id="R3188459991e0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aa9deeca2489f" /><Relationship Type="http://schemas.openxmlformats.org/officeDocument/2006/relationships/slide" Target="/ppt/slides/slide1.xml" Id="Ra9053f74b69345c1" /><Relationship Type="http://schemas.openxmlformats.org/officeDocument/2006/relationships/slide" Target="/ppt/slides/slide2.xml" Id="R0e2ddea2ed7f4fe5" /><Relationship Type="http://schemas.openxmlformats.org/officeDocument/2006/relationships/slide" Target="/ppt/slides/slide3.xml" Id="Rb59c9da0519d4178" /><Relationship Type="http://schemas.openxmlformats.org/officeDocument/2006/relationships/slide" Target="/ppt/slides/slide4.xml" Id="Rb26deb08e5214118" /><Relationship Type="http://schemas.openxmlformats.org/officeDocument/2006/relationships/slide" Target="/ppt/slides/slide5.xml" Id="R6ac5057291f74d97" /><Relationship Type="http://schemas.openxmlformats.org/officeDocument/2006/relationships/slide" Target="/ppt/slides/slide6.xml" Id="R1b6a4d65826d4c2a" /><Relationship Type="http://schemas.openxmlformats.org/officeDocument/2006/relationships/slide" Target="/ppt/slides/slide7.xml" Id="R3188459991e0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a174d896e5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2a215caa4675" /><Relationship Type="http://schemas.openxmlformats.org/officeDocument/2006/relationships/theme" Target="/ppt/slideMasters/theme/theme1.xml" Id="Rb94797078a4f4d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52a215caa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a7c8d05743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fd8516e7c44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2dacb849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a9631784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fafc4df8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6863d90574f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719f9d7e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ÅRYD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ÅRYD INVEST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6 698 458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MATHIAS BERGENHAGE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Glendeveien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mathias_bergenhage@hotmail.com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998 022 088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ÅRYD INVEST AS</a:t>
            </a:r>
          </a:p>
        </p:txBody>
      </p:sp>
    </p:spTree>
  </p:cSld>
  <p:clrMapOvr>
    <a:masterClrMapping xmlns:a="http://schemas.openxmlformats.org/drawingml/2006/main"/>
  </p:clrMapOvr>
</p:sld>
</file>