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4e82d1d042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30fbcb0ba840d7"/>
  </p:sldMasterIdLst>
  <p:sldIdLst>
    <p:sldId xmlns:r="http://schemas.openxmlformats.org/officeDocument/2006/relationships" id="256" r:id="R8c16062ae37f4e7a"/>
    <p:sldId xmlns:r="http://schemas.openxmlformats.org/officeDocument/2006/relationships" id="257" r:id="Rfae294297cc0461e"/>
    <p:sldId xmlns:r="http://schemas.openxmlformats.org/officeDocument/2006/relationships" id="258" r:id="R12a75aa9dc3942d4"/>
    <p:sldId xmlns:r="http://schemas.openxmlformats.org/officeDocument/2006/relationships" id="259" r:id="Rd00486f27e1b4239"/>
    <p:sldId xmlns:r="http://schemas.openxmlformats.org/officeDocument/2006/relationships" id="260" r:id="R5e982f2b19d54501"/>
    <p:sldId xmlns:r="http://schemas.openxmlformats.org/officeDocument/2006/relationships" id="261" r:id="R9b5a76a8ebcc4b28"/>
    <p:sldId xmlns:r="http://schemas.openxmlformats.org/officeDocument/2006/relationships" id="262" r:id="R5cd81610653b46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0fbcb0ba840d7" /><Relationship Type="http://schemas.openxmlformats.org/officeDocument/2006/relationships/slide" Target="/ppt/slides/slide1.xml" Id="R8c16062ae37f4e7a" /><Relationship Type="http://schemas.openxmlformats.org/officeDocument/2006/relationships/slide" Target="/ppt/slides/slide2.xml" Id="Rfae294297cc0461e" /><Relationship Type="http://schemas.openxmlformats.org/officeDocument/2006/relationships/slide" Target="/ppt/slides/slide3.xml" Id="R12a75aa9dc3942d4" /><Relationship Type="http://schemas.openxmlformats.org/officeDocument/2006/relationships/slide" Target="/ppt/slides/slide4.xml" Id="Rd00486f27e1b4239" /><Relationship Type="http://schemas.openxmlformats.org/officeDocument/2006/relationships/slide" Target="/ppt/slides/slide5.xml" Id="R5e982f2b19d54501" /><Relationship Type="http://schemas.openxmlformats.org/officeDocument/2006/relationships/slide" Target="/ppt/slides/slide6.xml" Id="R9b5a76a8ebcc4b28" /><Relationship Type="http://schemas.openxmlformats.org/officeDocument/2006/relationships/slide" Target="/ppt/slides/slide7.xml" Id="R5cd81610653b46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2b29e44454d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410d4a4bb46d2" /><Relationship Type="http://schemas.openxmlformats.org/officeDocument/2006/relationships/theme" Target="/ppt/slideMasters/theme/theme1.xml" Id="R63d426d6c8414e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410d4a4bb46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ebf2873a744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cff28b36445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7eea077dd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d9d059bbe40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4c9812e7243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9ab6728b445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fb812252b42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MANDAL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MANDAL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MANDAL RØRLEGGERSERVICE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MANDAL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MANDAL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MANDAL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137 518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540 291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MANDAL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KVIDBERGSKÅR JONN 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MANDAL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Doneheia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4516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20 71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erl-kv@online.no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998 028 078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MANDAL RØRLEGGERSERVICE AS</a:t>
            </a:r>
          </a:p>
        </p:txBody>
      </p:sp>
    </p:spTree>
  </p:cSld>
  <p:clrMapOvr>
    <a:masterClrMapping xmlns:a="http://schemas.openxmlformats.org/drawingml/2006/main"/>
  </p:clrMapOvr>
</p:sld>
</file>