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2d8da610184a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4b325ae36f4c3c"/>
  </p:sldMasterIdLst>
  <p:sldIdLst>
    <p:sldId xmlns:r="http://schemas.openxmlformats.org/officeDocument/2006/relationships" id="256" r:id="R526a3063d72b41a6"/>
    <p:sldId xmlns:r="http://schemas.openxmlformats.org/officeDocument/2006/relationships" id="257" r:id="R1bd2ab88152b47e1"/>
    <p:sldId xmlns:r="http://schemas.openxmlformats.org/officeDocument/2006/relationships" id="258" r:id="R8fefad3132f945b0"/>
    <p:sldId xmlns:r="http://schemas.openxmlformats.org/officeDocument/2006/relationships" id="259" r:id="R6ca7946fe7d34dac"/>
    <p:sldId xmlns:r="http://schemas.openxmlformats.org/officeDocument/2006/relationships" id="260" r:id="R33b461b0519c4028"/>
    <p:sldId xmlns:r="http://schemas.openxmlformats.org/officeDocument/2006/relationships" id="261" r:id="R36df7f5fc22f4366"/>
    <p:sldId xmlns:r="http://schemas.openxmlformats.org/officeDocument/2006/relationships" id="262" r:id="R55feafb2b83d42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b325ae36f4c3c" /><Relationship Type="http://schemas.openxmlformats.org/officeDocument/2006/relationships/slide" Target="/ppt/slides/slide1.xml" Id="R526a3063d72b41a6" /><Relationship Type="http://schemas.openxmlformats.org/officeDocument/2006/relationships/slide" Target="/ppt/slides/slide2.xml" Id="R1bd2ab88152b47e1" /><Relationship Type="http://schemas.openxmlformats.org/officeDocument/2006/relationships/slide" Target="/ppt/slides/slide3.xml" Id="R8fefad3132f945b0" /><Relationship Type="http://schemas.openxmlformats.org/officeDocument/2006/relationships/slide" Target="/ppt/slides/slide4.xml" Id="R6ca7946fe7d34dac" /><Relationship Type="http://schemas.openxmlformats.org/officeDocument/2006/relationships/slide" Target="/ppt/slides/slide5.xml" Id="R33b461b0519c4028" /><Relationship Type="http://schemas.openxmlformats.org/officeDocument/2006/relationships/slide" Target="/ppt/slides/slide6.xml" Id="R36df7f5fc22f4366" /><Relationship Type="http://schemas.openxmlformats.org/officeDocument/2006/relationships/slide" Target="/ppt/slides/slide7.xml" Id="R55feafb2b83d42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e191f3fe6c4e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c29208dff40dc" /><Relationship Type="http://schemas.openxmlformats.org/officeDocument/2006/relationships/theme" Target="/ppt/slideMasters/theme/theme1.xml" Id="Ra39ec027857942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cc29208dff40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41dac2def49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c712d518c41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04f46690d47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29d60f1f540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26a1fcdfc47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277ff650247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002528b5349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STORD TAKSERING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STORD TAKSERING AS ble etablert [år] og holder til i Fitjar.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129 650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NESBØ HÅKON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NESBØ MARGARETH AADLAND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5419 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998 030 552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TAKSERING AS</a:t>
            </a:r>
          </a:p>
        </p:txBody>
      </p:sp>
    </p:spTree>
  </p:cSld>
  <p:clrMapOvr>
    <a:masterClrMapping xmlns:a="http://schemas.openxmlformats.org/drawingml/2006/main"/>
  </p:clrMapOvr>
</p:sld>
</file>