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c14e8ecee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5d678c1b54f50"/>
  </p:sldMasterIdLst>
  <p:sldIdLst>
    <p:sldId xmlns:r="http://schemas.openxmlformats.org/officeDocument/2006/relationships" id="256" r:id="Rd681f872dfbc4569"/>
    <p:sldId xmlns:r="http://schemas.openxmlformats.org/officeDocument/2006/relationships" id="257" r:id="R4ad5a87f390d4234"/>
    <p:sldId xmlns:r="http://schemas.openxmlformats.org/officeDocument/2006/relationships" id="258" r:id="R240aa0c31a4f476b"/>
    <p:sldId xmlns:r="http://schemas.openxmlformats.org/officeDocument/2006/relationships" id="259" r:id="R61634d432a4d4f4a"/>
    <p:sldId xmlns:r="http://schemas.openxmlformats.org/officeDocument/2006/relationships" id="260" r:id="Rba7ea039b8d44a30"/>
    <p:sldId xmlns:r="http://schemas.openxmlformats.org/officeDocument/2006/relationships" id="261" r:id="R37a678509c934e81"/>
    <p:sldId xmlns:r="http://schemas.openxmlformats.org/officeDocument/2006/relationships" id="262" r:id="R56eb7d7e4a28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5d678c1b54f50" /><Relationship Type="http://schemas.openxmlformats.org/officeDocument/2006/relationships/slide" Target="/ppt/slides/slide1.xml" Id="Rd681f872dfbc4569" /><Relationship Type="http://schemas.openxmlformats.org/officeDocument/2006/relationships/slide" Target="/ppt/slides/slide2.xml" Id="R4ad5a87f390d4234" /><Relationship Type="http://schemas.openxmlformats.org/officeDocument/2006/relationships/slide" Target="/ppt/slides/slide3.xml" Id="R240aa0c31a4f476b" /><Relationship Type="http://schemas.openxmlformats.org/officeDocument/2006/relationships/slide" Target="/ppt/slides/slide4.xml" Id="R61634d432a4d4f4a" /><Relationship Type="http://schemas.openxmlformats.org/officeDocument/2006/relationships/slide" Target="/ppt/slides/slide5.xml" Id="Rba7ea039b8d44a30" /><Relationship Type="http://schemas.openxmlformats.org/officeDocument/2006/relationships/slide" Target="/ppt/slides/slide6.xml" Id="R37a678509c934e81" /><Relationship Type="http://schemas.openxmlformats.org/officeDocument/2006/relationships/slide" Target="/ppt/slides/slide7.xml" Id="R56eb7d7e4a28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0a0e17766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f4b3710d4e5f" /><Relationship Type="http://schemas.openxmlformats.org/officeDocument/2006/relationships/theme" Target="/ppt/slideMasters/theme/theme1.xml" Id="Ra154f326b9d2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0f4b3710d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754385ac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eb97fed9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d5f4d789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6e2ad4aa9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4cc45798c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8ac42d39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51f2f0b8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DAMI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−1 390 356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−1 577 618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2 079 168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DAMI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DAMI AS</a:t>
            </a:r>
          </a:p>
        </p:txBody>
      </p:sp>
    </p:spTree>
  </p:cSld>
  <p:clrMapOvr>
    <a:masterClrMapping xmlns:a="http://schemas.openxmlformats.org/drawingml/2006/main"/>
  </p:clrMapOvr>
</p:sld>
</file>