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8e883758c843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b8a8aa0853418b"/>
  </p:sldMasterIdLst>
  <p:sldIdLst>
    <p:sldId xmlns:r="http://schemas.openxmlformats.org/officeDocument/2006/relationships" id="256" r:id="Rd701bc29d0aa4003"/>
    <p:sldId xmlns:r="http://schemas.openxmlformats.org/officeDocument/2006/relationships" id="257" r:id="Rf9c50d7689a24542"/>
    <p:sldId xmlns:r="http://schemas.openxmlformats.org/officeDocument/2006/relationships" id="258" r:id="R2a1b0eef91f34f27"/>
    <p:sldId xmlns:r="http://schemas.openxmlformats.org/officeDocument/2006/relationships" id="259" r:id="R05109df920aa4b75"/>
    <p:sldId xmlns:r="http://schemas.openxmlformats.org/officeDocument/2006/relationships" id="260" r:id="R40759d00553a48e6"/>
    <p:sldId xmlns:r="http://schemas.openxmlformats.org/officeDocument/2006/relationships" id="261" r:id="R36d11f2505304cce"/>
    <p:sldId xmlns:r="http://schemas.openxmlformats.org/officeDocument/2006/relationships" id="262" r:id="Ra70be7235e3447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b8a8aa0853418b" /><Relationship Type="http://schemas.openxmlformats.org/officeDocument/2006/relationships/slide" Target="/ppt/slides/slide1.xml" Id="Rd701bc29d0aa4003" /><Relationship Type="http://schemas.openxmlformats.org/officeDocument/2006/relationships/slide" Target="/ppt/slides/slide2.xml" Id="Rf9c50d7689a24542" /><Relationship Type="http://schemas.openxmlformats.org/officeDocument/2006/relationships/slide" Target="/ppt/slides/slide3.xml" Id="R2a1b0eef91f34f27" /><Relationship Type="http://schemas.openxmlformats.org/officeDocument/2006/relationships/slide" Target="/ppt/slides/slide4.xml" Id="R05109df920aa4b75" /><Relationship Type="http://schemas.openxmlformats.org/officeDocument/2006/relationships/slide" Target="/ppt/slides/slide5.xml" Id="R40759d00553a48e6" /><Relationship Type="http://schemas.openxmlformats.org/officeDocument/2006/relationships/slide" Target="/ppt/slides/slide6.xml" Id="R36d11f2505304cce" /><Relationship Type="http://schemas.openxmlformats.org/officeDocument/2006/relationships/slide" Target="/ppt/slides/slide7.xml" Id="Ra70be7235e3447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fbef04e67549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949e151bd4ff3" /><Relationship Type="http://schemas.openxmlformats.org/officeDocument/2006/relationships/theme" Target="/ppt/slideMasters/theme/theme1.xml" Id="R0a6075e212b64c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9949e151bd4f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31179690041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5a6f61c9641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3dadc258d45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280fc3cb347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22056c3864f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c76c70af045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cfb42e6e041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GUNNAR MELTING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GUNNAR MELTING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GUNNAR MELTING AS ble etablert [år] og holder til i Hommelvik.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GUNNAR MELTING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GUNNAR MELTING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GUNNAR MELTING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22 554 401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387 989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231 938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1 836 620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7 051 821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GUNNAR MELTING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MELTING GUNNAR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SOLLIHAUG ROBERT S  –  46,7 %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GUNNAR MELTING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Grønbergssvingen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97 64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998 038 332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GUNNAR MELTING AS</a:t>
            </a:r>
          </a:p>
        </p:txBody>
      </p:sp>
    </p:spTree>
  </p:cSld>
  <p:clrMapOvr>
    <a:masterClrMapping xmlns:a="http://schemas.openxmlformats.org/drawingml/2006/main"/>
  </p:clrMapOvr>
</p:sld>
</file>