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dbe0bb37441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61674155c43c2"/>
  </p:sldMasterIdLst>
  <p:sldIdLst>
    <p:sldId xmlns:r="http://schemas.openxmlformats.org/officeDocument/2006/relationships" id="256" r:id="R7bd669d5998247cf"/>
    <p:sldId xmlns:r="http://schemas.openxmlformats.org/officeDocument/2006/relationships" id="257" r:id="Rf97f2045ce0443f2"/>
    <p:sldId xmlns:r="http://schemas.openxmlformats.org/officeDocument/2006/relationships" id="258" r:id="R6ef8e1f2b6694a85"/>
    <p:sldId xmlns:r="http://schemas.openxmlformats.org/officeDocument/2006/relationships" id="259" r:id="Ree872d971e05440d"/>
    <p:sldId xmlns:r="http://schemas.openxmlformats.org/officeDocument/2006/relationships" id="260" r:id="Rb02a4660bc5a4512"/>
    <p:sldId xmlns:r="http://schemas.openxmlformats.org/officeDocument/2006/relationships" id="261" r:id="R3a322728ba82476d"/>
    <p:sldId xmlns:r="http://schemas.openxmlformats.org/officeDocument/2006/relationships" id="262" r:id="R0b292806834a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61674155c43c2" /><Relationship Type="http://schemas.openxmlformats.org/officeDocument/2006/relationships/slide" Target="/ppt/slides/slide1.xml" Id="R7bd669d5998247cf" /><Relationship Type="http://schemas.openxmlformats.org/officeDocument/2006/relationships/slide" Target="/ppt/slides/slide2.xml" Id="Rf97f2045ce0443f2" /><Relationship Type="http://schemas.openxmlformats.org/officeDocument/2006/relationships/slide" Target="/ppt/slides/slide3.xml" Id="R6ef8e1f2b6694a85" /><Relationship Type="http://schemas.openxmlformats.org/officeDocument/2006/relationships/slide" Target="/ppt/slides/slide4.xml" Id="Ree872d971e05440d" /><Relationship Type="http://schemas.openxmlformats.org/officeDocument/2006/relationships/slide" Target="/ppt/slides/slide5.xml" Id="Rb02a4660bc5a4512" /><Relationship Type="http://schemas.openxmlformats.org/officeDocument/2006/relationships/slide" Target="/ppt/slides/slide6.xml" Id="R3a322728ba82476d" /><Relationship Type="http://schemas.openxmlformats.org/officeDocument/2006/relationships/slide" Target="/ppt/slides/slide7.xml" Id="R0b292806834a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2b694be144f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c407a73914ea6" /><Relationship Type="http://schemas.openxmlformats.org/officeDocument/2006/relationships/theme" Target="/ppt/slideMasters/theme/theme1.xml" Id="R71ea9767760740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0c407a73914e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09791c1f7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366f7ea47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c0d151391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d209c0d2c45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321e76ac244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a606167bf42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f2ab213a9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BME JOHNSEN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BME JOHNSEN HOLDING AS ble etablert [år] og holder til i Tomasjord.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−6 645 779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10 864 235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26 400 495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YNGVE ERLING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ERLING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MARI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BME JOHNSEN HOLDING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JOHAN HAGBART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RANDI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JOHNSEN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Evjenvegen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9024 Tomasjord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88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998 039 223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JOHNSEN HOLDING AS</a:t>
            </a:r>
          </a:p>
        </p:txBody>
      </p:sp>
    </p:spTree>
  </p:cSld>
  <p:clrMapOvr>
    <a:masterClrMapping xmlns:a="http://schemas.openxmlformats.org/drawingml/2006/main"/>
  </p:clrMapOvr>
</p:sld>
</file>