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20adfb8761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f0489d5204bd2"/>
  </p:sldMasterIdLst>
  <p:sldIdLst>
    <p:sldId xmlns:r="http://schemas.openxmlformats.org/officeDocument/2006/relationships" id="256" r:id="Re9d05449e9be488f"/>
    <p:sldId xmlns:r="http://schemas.openxmlformats.org/officeDocument/2006/relationships" id="257" r:id="Rd9d5d433911e4e2f"/>
    <p:sldId xmlns:r="http://schemas.openxmlformats.org/officeDocument/2006/relationships" id="258" r:id="Rdefc7996ad0748d0"/>
    <p:sldId xmlns:r="http://schemas.openxmlformats.org/officeDocument/2006/relationships" id="259" r:id="R9d89cb92449c46c1"/>
    <p:sldId xmlns:r="http://schemas.openxmlformats.org/officeDocument/2006/relationships" id="260" r:id="R05081d5843034466"/>
    <p:sldId xmlns:r="http://schemas.openxmlformats.org/officeDocument/2006/relationships" id="261" r:id="R30305391f5cd4d5b"/>
    <p:sldId xmlns:r="http://schemas.openxmlformats.org/officeDocument/2006/relationships" id="262" r:id="R07ae2cabda01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f0489d5204bd2" /><Relationship Type="http://schemas.openxmlformats.org/officeDocument/2006/relationships/slide" Target="/ppt/slides/slide1.xml" Id="Re9d05449e9be488f" /><Relationship Type="http://schemas.openxmlformats.org/officeDocument/2006/relationships/slide" Target="/ppt/slides/slide2.xml" Id="Rd9d5d433911e4e2f" /><Relationship Type="http://schemas.openxmlformats.org/officeDocument/2006/relationships/slide" Target="/ppt/slides/slide3.xml" Id="Rdefc7996ad0748d0" /><Relationship Type="http://schemas.openxmlformats.org/officeDocument/2006/relationships/slide" Target="/ppt/slides/slide4.xml" Id="R9d89cb92449c46c1" /><Relationship Type="http://schemas.openxmlformats.org/officeDocument/2006/relationships/slide" Target="/ppt/slides/slide5.xml" Id="R05081d5843034466" /><Relationship Type="http://schemas.openxmlformats.org/officeDocument/2006/relationships/slide" Target="/ppt/slides/slide6.xml" Id="R30305391f5cd4d5b" /><Relationship Type="http://schemas.openxmlformats.org/officeDocument/2006/relationships/slide" Target="/ppt/slides/slide7.xml" Id="R07ae2cabda01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061b1743f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87a4deca24d33" /><Relationship Type="http://schemas.openxmlformats.org/officeDocument/2006/relationships/theme" Target="/ppt/slideMasters/theme/theme1.xml" Id="Rc76ff147e014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87a4deca24d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be5b3f6d2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269057d464e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af5598b0f4d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bae6b20a4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86059f1dc4c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46dce438c46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1076fa930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65 915 688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NICOLAUS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Real Estate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stn@clarksons.com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998 043 972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