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cc30fa82e746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35b0638db487f"/>
  </p:sldMasterIdLst>
  <p:sldIdLst>
    <p:sldId xmlns:r="http://schemas.openxmlformats.org/officeDocument/2006/relationships" id="256" r:id="R0f58e3809556472b"/>
    <p:sldId xmlns:r="http://schemas.openxmlformats.org/officeDocument/2006/relationships" id="257" r:id="R319a811616e540d9"/>
    <p:sldId xmlns:r="http://schemas.openxmlformats.org/officeDocument/2006/relationships" id="258" r:id="R220f1c12fe6f4c2f"/>
    <p:sldId xmlns:r="http://schemas.openxmlformats.org/officeDocument/2006/relationships" id="259" r:id="R1c7f21c6be2a4f39"/>
    <p:sldId xmlns:r="http://schemas.openxmlformats.org/officeDocument/2006/relationships" id="260" r:id="R83cb1922ae4748c1"/>
    <p:sldId xmlns:r="http://schemas.openxmlformats.org/officeDocument/2006/relationships" id="261" r:id="R8e60de60e6ee4e75"/>
    <p:sldId xmlns:r="http://schemas.openxmlformats.org/officeDocument/2006/relationships" id="262" r:id="R0c9e52dd43b34a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35b0638db487f" /><Relationship Type="http://schemas.openxmlformats.org/officeDocument/2006/relationships/slide" Target="/ppt/slides/slide1.xml" Id="R0f58e3809556472b" /><Relationship Type="http://schemas.openxmlformats.org/officeDocument/2006/relationships/slide" Target="/ppt/slides/slide2.xml" Id="R319a811616e540d9" /><Relationship Type="http://schemas.openxmlformats.org/officeDocument/2006/relationships/slide" Target="/ppt/slides/slide3.xml" Id="R220f1c12fe6f4c2f" /><Relationship Type="http://schemas.openxmlformats.org/officeDocument/2006/relationships/slide" Target="/ppt/slides/slide4.xml" Id="R1c7f21c6be2a4f39" /><Relationship Type="http://schemas.openxmlformats.org/officeDocument/2006/relationships/slide" Target="/ppt/slides/slide5.xml" Id="R83cb1922ae4748c1" /><Relationship Type="http://schemas.openxmlformats.org/officeDocument/2006/relationships/slide" Target="/ppt/slides/slide6.xml" Id="R8e60de60e6ee4e75" /><Relationship Type="http://schemas.openxmlformats.org/officeDocument/2006/relationships/slide" Target="/ppt/slides/slide7.xml" Id="R0c9e52dd43b34a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50771c87743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5294be0274fd4" /><Relationship Type="http://schemas.openxmlformats.org/officeDocument/2006/relationships/theme" Target="/ppt/slideMasters/theme/theme1.xml" Id="R484e12f0a89543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5294be0274f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429f269ee45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7b110e0a141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ec1a3a2af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3c093dbdb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37a12072d4e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6afccdea74b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b106b906a4e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125 042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3 133 054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6 010 856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KHABAZIAN HAJIRI ABBAS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Nima Khabazian Hajiri, Aslakveien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998 045 312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 INVEST AS</a:t>
            </a:r>
          </a:p>
        </p:txBody>
      </p:sp>
    </p:spTree>
  </p:cSld>
  <p:clrMapOvr>
    <a:masterClrMapping xmlns:a="http://schemas.openxmlformats.org/drawingml/2006/main"/>
  </p:clrMapOvr>
</p:sld>
</file>