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26bb6a9db54a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55e6f825b04450"/>
  </p:sldMasterIdLst>
  <p:sldIdLst>
    <p:sldId xmlns:r="http://schemas.openxmlformats.org/officeDocument/2006/relationships" id="256" r:id="R09eb394bbcd34ef9"/>
    <p:sldId xmlns:r="http://schemas.openxmlformats.org/officeDocument/2006/relationships" id="257" r:id="R6c3cef440d1c4110"/>
    <p:sldId xmlns:r="http://schemas.openxmlformats.org/officeDocument/2006/relationships" id="258" r:id="Re9653ced8ce94a7f"/>
    <p:sldId xmlns:r="http://schemas.openxmlformats.org/officeDocument/2006/relationships" id="259" r:id="Rdf825e3e098642d6"/>
    <p:sldId xmlns:r="http://schemas.openxmlformats.org/officeDocument/2006/relationships" id="260" r:id="R1792cd697d434e52"/>
    <p:sldId xmlns:r="http://schemas.openxmlformats.org/officeDocument/2006/relationships" id="261" r:id="R1f7eb3c1779c4ede"/>
    <p:sldId xmlns:r="http://schemas.openxmlformats.org/officeDocument/2006/relationships" id="262" r:id="Rbb6148bf644f4d8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55e6f825b04450" /><Relationship Type="http://schemas.openxmlformats.org/officeDocument/2006/relationships/slide" Target="/ppt/slides/slide1.xml" Id="R09eb394bbcd34ef9" /><Relationship Type="http://schemas.openxmlformats.org/officeDocument/2006/relationships/slide" Target="/ppt/slides/slide2.xml" Id="R6c3cef440d1c4110" /><Relationship Type="http://schemas.openxmlformats.org/officeDocument/2006/relationships/slide" Target="/ppt/slides/slide3.xml" Id="Re9653ced8ce94a7f" /><Relationship Type="http://schemas.openxmlformats.org/officeDocument/2006/relationships/slide" Target="/ppt/slides/slide4.xml" Id="Rdf825e3e098642d6" /><Relationship Type="http://schemas.openxmlformats.org/officeDocument/2006/relationships/slide" Target="/ppt/slides/slide5.xml" Id="R1792cd697d434e52" /><Relationship Type="http://schemas.openxmlformats.org/officeDocument/2006/relationships/slide" Target="/ppt/slides/slide6.xml" Id="R1f7eb3c1779c4ede" /><Relationship Type="http://schemas.openxmlformats.org/officeDocument/2006/relationships/slide" Target="/ppt/slides/slide7.xml" Id="Rbb6148bf644f4d8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6efe931f9840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55206444fd46a3" /><Relationship Type="http://schemas.openxmlformats.org/officeDocument/2006/relationships/theme" Target="/ppt/slideMasters/theme/theme1.xml" Id="R15d7d127135e41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855206444fd46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73655c83b140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09730a24794e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b876a01600442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94a05bae5048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c5e27fe3cd4a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6590c1532d4a2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6fa6d40022477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BERAK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BERAK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BERAK HOLDING AS ble etablert [år] og holder til i Sarpsborg.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BERAK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BERAK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BERAK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644 417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24 898 604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25 403 360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BERAK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LARS-PETTER FOG RAKSTAD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BERAK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Råkilveien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1710 Sarpsborg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998 049 628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BERAK HOLDING AS</a:t>
            </a:r>
          </a:p>
        </p:txBody>
      </p:sp>
    </p:spTree>
  </p:cSld>
  <p:clrMapOvr>
    <a:masterClrMapping xmlns:a="http://schemas.openxmlformats.org/drawingml/2006/main"/>
  </p:clrMapOvr>
</p:sld>
</file>