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9750a7843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e7b06e9c445b0"/>
  </p:sldMasterIdLst>
  <p:sldIdLst>
    <p:sldId xmlns:r="http://schemas.openxmlformats.org/officeDocument/2006/relationships" id="256" r:id="Rd447ca97810a4cc1"/>
    <p:sldId xmlns:r="http://schemas.openxmlformats.org/officeDocument/2006/relationships" id="257" r:id="R28902a12a8de4c70"/>
    <p:sldId xmlns:r="http://schemas.openxmlformats.org/officeDocument/2006/relationships" id="258" r:id="Rabd4372e83e942f5"/>
    <p:sldId xmlns:r="http://schemas.openxmlformats.org/officeDocument/2006/relationships" id="259" r:id="R38e558aff2ad4810"/>
    <p:sldId xmlns:r="http://schemas.openxmlformats.org/officeDocument/2006/relationships" id="260" r:id="R5dc191d6a959401d"/>
    <p:sldId xmlns:r="http://schemas.openxmlformats.org/officeDocument/2006/relationships" id="261" r:id="R78402586552a4c76"/>
    <p:sldId xmlns:r="http://schemas.openxmlformats.org/officeDocument/2006/relationships" id="262" r:id="Rfaccce11ac09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e7b06e9c445b0" /><Relationship Type="http://schemas.openxmlformats.org/officeDocument/2006/relationships/slide" Target="/ppt/slides/slide1.xml" Id="Rd447ca97810a4cc1" /><Relationship Type="http://schemas.openxmlformats.org/officeDocument/2006/relationships/slide" Target="/ppt/slides/slide2.xml" Id="R28902a12a8de4c70" /><Relationship Type="http://schemas.openxmlformats.org/officeDocument/2006/relationships/slide" Target="/ppt/slides/slide3.xml" Id="Rabd4372e83e942f5" /><Relationship Type="http://schemas.openxmlformats.org/officeDocument/2006/relationships/slide" Target="/ppt/slides/slide4.xml" Id="R38e558aff2ad4810" /><Relationship Type="http://schemas.openxmlformats.org/officeDocument/2006/relationships/slide" Target="/ppt/slides/slide5.xml" Id="R5dc191d6a959401d" /><Relationship Type="http://schemas.openxmlformats.org/officeDocument/2006/relationships/slide" Target="/ppt/slides/slide6.xml" Id="R78402586552a4c76" /><Relationship Type="http://schemas.openxmlformats.org/officeDocument/2006/relationships/slide" Target="/ppt/slides/slide7.xml" Id="Rfaccce11ac09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335f7762f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69b6668b4d62" /><Relationship Type="http://schemas.openxmlformats.org/officeDocument/2006/relationships/theme" Target="/ppt/slideMasters/theme/theme1.xml" Id="Refc4f27fd211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469b6668b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537879b07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fea894107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b767f0f61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abdcdd17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6a0048551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d86e6bfb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a4880435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INNOVAKAPITAL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INNOVAKAPITAL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42 816 908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42 830 382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christian@innovapolar.no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998 049 733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