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fb616f40d945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1139719b74ef2"/>
  </p:sldMasterIdLst>
  <p:sldIdLst>
    <p:sldId xmlns:r="http://schemas.openxmlformats.org/officeDocument/2006/relationships" id="256" r:id="R4ea5032d71fc4176"/>
    <p:sldId xmlns:r="http://schemas.openxmlformats.org/officeDocument/2006/relationships" id="257" r:id="R8990b06aa0274729"/>
    <p:sldId xmlns:r="http://schemas.openxmlformats.org/officeDocument/2006/relationships" id="258" r:id="R8e931cc977e542b4"/>
    <p:sldId xmlns:r="http://schemas.openxmlformats.org/officeDocument/2006/relationships" id="259" r:id="R532bd9256bdf4a7f"/>
    <p:sldId xmlns:r="http://schemas.openxmlformats.org/officeDocument/2006/relationships" id="260" r:id="R05c6d6e862264190"/>
    <p:sldId xmlns:r="http://schemas.openxmlformats.org/officeDocument/2006/relationships" id="261" r:id="R59de87e7053147c8"/>
    <p:sldId xmlns:r="http://schemas.openxmlformats.org/officeDocument/2006/relationships" id="262" r:id="R3a682566ad66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1139719b74ef2" /><Relationship Type="http://schemas.openxmlformats.org/officeDocument/2006/relationships/slide" Target="/ppt/slides/slide1.xml" Id="R4ea5032d71fc4176" /><Relationship Type="http://schemas.openxmlformats.org/officeDocument/2006/relationships/slide" Target="/ppt/slides/slide2.xml" Id="R8990b06aa0274729" /><Relationship Type="http://schemas.openxmlformats.org/officeDocument/2006/relationships/slide" Target="/ppt/slides/slide3.xml" Id="R8e931cc977e542b4" /><Relationship Type="http://schemas.openxmlformats.org/officeDocument/2006/relationships/slide" Target="/ppt/slides/slide4.xml" Id="R532bd9256bdf4a7f" /><Relationship Type="http://schemas.openxmlformats.org/officeDocument/2006/relationships/slide" Target="/ppt/slides/slide5.xml" Id="R05c6d6e862264190" /><Relationship Type="http://schemas.openxmlformats.org/officeDocument/2006/relationships/slide" Target="/ppt/slides/slide6.xml" Id="R59de87e7053147c8" /><Relationship Type="http://schemas.openxmlformats.org/officeDocument/2006/relationships/slide" Target="/ppt/slides/slide7.xml" Id="R3a682566ad66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7e8d7842545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d07e1f1c540c8" /><Relationship Type="http://schemas.openxmlformats.org/officeDocument/2006/relationships/theme" Target="/ppt/slideMasters/theme/theme1.xml" Id="R8459f8ba2fb4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d07e1f1c5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59e816fa8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eed3924ad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aeb5726c642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485404e61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b88642d18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b023f470543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ee0badaab48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HELGEN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678 916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HELGEN DAG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Flåbygdvegen 983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998 050 790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HELGEN AS</a:t>
            </a:r>
          </a:p>
        </p:txBody>
      </p:sp>
    </p:spTree>
  </p:cSld>
  <p:clrMapOvr>
    <a:masterClrMapping xmlns:a="http://schemas.openxmlformats.org/drawingml/2006/main"/>
  </p:clrMapOvr>
</p:sld>
</file>