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5a218c0eaf4e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51eabc1775406e"/>
  </p:sldMasterIdLst>
  <p:sldIdLst>
    <p:sldId xmlns:r="http://schemas.openxmlformats.org/officeDocument/2006/relationships" id="256" r:id="Rc1331728026d4b7c"/>
    <p:sldId xmlns:r="http://schemas.openxmlformats.org/officeDocument/2006/relationships" id="257" r:id="R2324ac346bf745d7"/>
    <p:sldId xmlns:r="http://schemas.openxmlformats.org/officeDocument/2006/relationships" id="258" r:id="R7b0af554892749cd"/>
    <p:sldId xmlns:r="http://schemas.openxmlformats.org/officeDocument/2006/relationships" id="259" r:id="Rc427e24954c44682"/>
    <p:sldId xmlns:r="http://schemas.openxmlformats.org/officeDocument/2006/relationships" id="260" r:id="R2cf695d02d294310"/>
    <p:sldId xmlns:r="http://schemas.openxmlformats.org/officeDocument/2006/relationships" id="261" r:id="R0ce09e7a64b94647"/>
    <p:sldId xmlns:r="http://schemas.openxmlformats.org/officeDocument/2006/relationships" id="262" r:id="Re3f56c354d0845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51eabc1775406e" /><Relationship Type="http://schemas.openxmlformats.org/officeDocument/2006/relationships/slide" Target="/ppt/slides/slide1.xml" Id="Rc1331728026d4b7c" /><Relationship Type="http://schemas.openxmlformats.org/officeDocument/2006/relationships/slide" Target="/ppt/slides/slide2.xml" Id="R2324ac346bf745d7" /><Relationship Type="http://schemas.openxmlformats.org/officeDocument/2006/relationships/slide" Target="/ppt/slides/slide3.xml" Id="R7b0af554892749cd" /><Relationship Type="http://schemas.openxmlformats.org/officeDocument/2006/relationships/slide" Target="/ppt/slides/slide4.xml" Id="Rc427e24954c44682" /><Relationship Type="http://schemas.openxmlformats.org/officeDocument/2006/relationships/slide" Target="/ppt/slides/slide5.xml" Id="R2cf695d02d294310" /><Relationship Type="http://schemas.openxmlformats.org/officeDocument/2006/relationships/slide" Target="/ppt/slides/slide6.xml" Id="R0ce09e7a64b94647" /><Relationship Type="http://schemas.openxmlformats.org/officeDocument/2006/relationships/slide" Target="/ppt/slides/slide7.xml" Id="Re3f56c354d0845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0403230f6943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a3f96d0eb4bb4" /><Relationship Type="http://schemas.openxmlformats.org/officeDocument/2006/relationships/theme" Target="/ppt/slideMasters/theme/theme1.xml" Id="R3c7fdfe7345e44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8a3f96d0eb4b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402df92db4a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cdab59f8740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3b674627045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691ea51d04d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7f54c789f40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d335f3d3b4b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56cac46dc40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BTI KONSULT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BTI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BTI KONSULT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BTI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BTI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BTI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2 896 819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602 107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470 848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1 441 520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1 881 201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BTI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GÜNTERBERG GREGOR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BTI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Oppgang A, Oluf Onsums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post@bti-konsult.as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998 052 084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BTI KONSULT AS</a:t>
            </a:r>
          </a:p>
        </p:txBody>
      </p:sp>
    </p:spTree>
  </p:cSld>
  <p:clrMapOvr>
    <a:masterClrMapping xmlns:a="http://schemas.openxmlformats.org/drawingml/2006/main"/>
  </p:clrMapOvr>
</p:sld>
</file>