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8b13a3277948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8470bd339a485a"/>
  </p:sldMasterIdLst>
  <p:sldIdLst>
    <p:sldId xmlns:r="http://schemas.openxmlformats.org/officeDocument/2006/relationships" id="256" r:id="R164f5344f0fe49d0"/>
    <p:sldId xmlns:r="http://schemas.openxmlformats.org/officeDocument/2006/relationships" id="257" r:id="R12a09f44c0f24138"/>
    <p:sldId xmlns:r="http://schemas.openxmlformats.org/officeDocument/2006/relationships" id="258" r:id="R73289f702eb94853"/>
    <p:sldId xmlns:r="http://schemas.openxmlformats.org/officeDocument/2006/relationships" id="259" r:id="R9913c009d36243e1"/>
    <p:sldId xmlns:r="http://schemas.openxmlformats.org/officeDocument/2006/relationships" id="260" r:id="Rdea789d737d842ea"/>
    <p:sldId xmlns:r="http://schemas.openxmlformats.org/officeDocument/2006/relationships" id="261" r:id="R795a21983d6245a5"/>
    <p:sldId xmlns:r="http://schemas.openxmlformats.org/officeDocument/2006/relationships" id="262" r:id="R1b5f4cb9576943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470bd339a485a" /><Relationship Type="http://schemas.openxmlformats.org/officeDocument/2006/relationships/slide" Target="/ppt/slides/slide1.xml" Id="R164f5344f0fe49d0" /><Relationship Type="http://schemas.openxmlformats.org/officeDocument/2006/relationships/slide" Target="/ppt/slides/slide2.xml" Id="R12a09f44c0f24138" /><Relationship Type="http://schemas.openxmlformats.org/officeDocument/2006/relationships/slide" Target="/ppt/slides/slide3.xml" Id="R73289f702eb94853" /><Relationship Type="http://schemas.openxmlformats.org/officeDocument/2006/relationships/slide" Target="/ppt/slides/slide4.xml" Id="R9913c009d36243e1" /><Relationship Type="http://schemas.openxmlformats.org/officeDocument/2006/relationships/slide" Target="/ppt/slides/slide5.xml" Id="Rdea789d737d842ea" /><Relationship Type="http://schemas.openxmlformats.org/officeDocument/2006/relationships/slide" Target="/ppt/slides/slide6.xml" Id="R795a21983d6245a5" /><Relationship Type="http://schemas.openxmlformats.org/officeDocument/2006/relationships/slide" Target="/ppt/slides/slide7.xml" Id="R1b5f4cb9576943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9cde5e1ee04b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e1d01919c4d37" /><Relationship Type="http://schemas.openxmlformats.org/officeDocument/2006/relationships/theme" Target="/ppt/slideMasters/theme/theme1.xml" Id="Rae28721098ea4c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8e1d01919c4d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00e65687d44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e3668878e4a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7483431c848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f79aca1c143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d235d4f8349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31562fe3b42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9cb22eb0d48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DOKTOR NATALIA O. ØIEN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DOKTOR NATALIA O. ØIEN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−1 304 643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3 023 270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3 073 399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NATALIA ORLOVA ØIEN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998 059 585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