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789fbf077e4c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8c627aae1b4878"/>
  </p:sldMasterIdLst>
  <p:sldIdLst>
    <p:sldId xmlns:r="http://schemas.openxmlformats.org/officeDocument/2006/relationships" id="256" r:id="R0401b96403e742bb"/>
    <p:sldId xmlns:r="http://schemas.openxmlformats.org/officeDocument/2006/relationships" id="257" r:id="R4d5a6f6996ee4acf"/>
    <p:sldId xmlns:r="http://schemas.openxmlformats.org/officeDocument/2006/relationships" id="258" r:id="Rfad661666f5045e0"/>
    <p:sldId xmlns:r="http://schemas.openxmlformats.org/officeDocument/2006/relationships" id="259" r:id="R4fed6db27aca4ff3"/>
    <p:sldId xmlns:r="http://schemas.openxmlformats.org/officeDocument/2006/relationships" id="260" r:id="Re2c92582894547d6"/>
    <p:sldId xmlns:r="http://schemas.openxmlformats.org/officeDocument/2006/relationships" id="261" r:id="Ra57128489cab4c48"/>
    <p:sldId xmlns:r="http://schemas.openxmlformats.org/officeDocument/2006/relationships" id="262" r:id="Ra700c421e51f41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c627aae1b4878" /><Relationship Type="http://schemas.openxmlformats.org/officeDocument/2006/relationships/slide" Target="/ppt/slides/slide1.xml" Id="R0401b96403e742bb" /><Relationship Type="http://schemas.openxmlformats.org/officeDocument/2006/relationships/slide" Target="/ppt/slides/slide2.xml" Id="R4d5a6f6996ee4acf" /><Relationship Type="http://schemas.openxmlformats.org/officeDocument/2006/relationships/slide" Target="/ppt/slides/slide3.xml" Id="Rfad661666f5045e0" /><Relationship Type="http://schemas.openxmlformats.org/officeDocument/2006/relationships/slide" Target="/ppt/slides/slide4.xml" Id="R4fed6db27aca4ff3" /><Relationship Type="http://schemas.openxmlformats.org/officeDocument/2006/relationships/slide" Target="/ppt/slides/slide5.xml" Id="Re2c92582894547d6" /><Relationship Type="http://schemas.openxmlformats.org/officeDocument/2006/relationships/slide" Target="/ppt/slides/slide6.xml" Id="Ra57128489cab4c48" /><Relationship Type="http://schemas.openxmlformats.org/officeDocument/2006/relationships/slide" Target="/ppt/slides/slide7.xml" Id="Ra700c421e51f41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1ad52172841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a884c73e84810" /><Relationship Type="http://schemas.openxmlformats.org/officeDocument/2006/relationships/theme" Target="/ppt/slideMasters/theme/theme1.xml" Id="Rba02d40c0f504d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ea884c73e848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5092a3cb9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a24a65fcb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c8f7bde7946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f0e04d81d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9cb9277b44b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7fd87aed646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0436d8cf14f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 INVEST AS ble etablert [år] og holder til i Manger.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244 339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Slettevegen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5936 Manger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eha@arnaror.no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998 063 671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 INVEST AS</a:t>
            </a:r>
          </a:p>
        </p:txBody>
      </p:sp>
    </p:spTree>
  </p:cSld>
  <p:clrMapOvr>
    <a:masterClrMapping xmlns:a="http://schemas.openxmlformats.org/drawingml/2006/main"/>
  </p:clrMapOvr>
</p:sld>
</file>