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106d5411b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8525ec2134005"/>
  </p:sldMasterIdLst>
  <p:sldIdLst>
    <p:sldId xmlns:r="http://schemas.openxmlformats.org/officeDocument/2006/relationships" id="256" r:id="R5bee178fd8df425e"/>
    <p:sldId xmlns:r="http://schemas.openxmlformats.org/officeDocument/2006/relationships" id="257" r:id="R536dd727bb554cb3"/>
    <p:sldId xmlns:r="http://schemas.openxmlformats.org/officeDocument/2006/relationships" id="258" r:id="Rf18d550f55dc4452"/>
    <p:sldId xmlns:r="http://schemas.openxmlformats.org/officeDocument/2006/relationships" id="259" r:id="Rdd6d07e77a6a4f63"/>
    <p:sldId xmlns:r="http://schemas.openxmlformats.org/officeDocument/2006/relationships" id="260" r:id="Rb7ab2876ff8c45b5"/>
    <p:sldId xmlns:r="http://schemas.openxmlformats.org/officeDocument/2006/relationships" id="261" r:id="R28e369a503bf40ac"/>
    <p:sldId xmlns:r="http://schemas.openxmlformats.org/officeDocument/2006/relationships" id="262" r:id="R6ee880d86872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8525ec2134005" /><Relationship Type="http://schemas.openxmlformats.org/officeDocument/2006/relationships/slide" Target="/ppt/slides/slide1.xml" Id="R5bee178fd8df425e" /><Relationship Type="http://schemas.openxmlformats.org/officeDocument/2006/relationships/slide" Target="/ppt/slides/slide2.xml" Id="R536dd727bb554cb3" /><Relationship Type="http://schemas.openxmlformats.org/officeDocument/2006/relationships/slide" Target="/ppt/slides/slide3.xml" Id="Rf18d550f55dc4452" /><Relationship Type="http://schemas.openxmlformats.org/officeDocument/2006/relationships/slide" Target="/ppt/slides/slide4.xml" Id="Rdd6d07e77a6a4f63" /><Relationship Type="http://schemas.openxmlformats.org/officeDocument/2006/relationships/slide" Target="/ppt/slides/slide5.xml" Id="Rb7ab2876ff8c45b5" /><Relationship Type="http://schemas.openxmlformats.org/officeDocument/2006/relationships/slide" Target="/ppt/slides/slide6.xml" Id="R28e369a503bf40ac" /><Relationship Type="http://schemas.openxmlformats.org/officeDocument/2006/relationships/slide" Target="/ppt/slides/slide7.xml" Id="R6ee880d86872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027a9f353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36c7473064d8d" /><Relationship Type="http://schemas.openxmlformats.org/officeDocument/2006/relationships/theme" Target="/ppt/slideMasters/theme/theme1.xml" Id="R78284a1a7b17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36c747306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60fa19060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0f9e33fb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7d29a656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c8c986211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d05f66929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4fccfe5ca41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156ccede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JOHNSEN AS ble etablert [år] og holder til i Tomasjord.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32 400 242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−7 018 215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12 200 003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JOHNSEN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Evjenvegen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9024 Tomasjord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88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firmapost@bme-johnsen.no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AS</a:t>
            </a:r>
          </a:p>
        </p:txBody>
      </p:sp>
    </p:spTree>
  </p:cSld>
  <p:clrMapOvr>
    <a:masterClrMapping xmlns:a="http://schemas.openxmlformats.org/drawingml/2006/main"/>
  </p:clrMapOvr>
</p:sld>
</file>