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aa7a1d993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8ad7746b534360"/>
  </p:sldMasterIdLst>
  <p:sldIdLst>
    <p:sldId xmlns:r="http://schemas.openxmlformats.org/officeDocument/2006/relationships" id="256" r:id="R722fcce30e85439c"/>
    <p:sldId xmlns:r="http://schemas.openxmlformats.org/officeDocument/2006/relationships" id="257" r:id="Re3d4fb1acc204e03"/>
    <p:sldId xmlns:r="http://schemas.openxmlformats.org/officeDocument/2006/relationships" id="258" r:id="R9b44cd22799a42b4"/>
    <p:sldId xmlns:r="http://schemas.openxmlformats.org/officeDocument/2006/relationships" id="259" r:id="R5d5c6d3066434d97"/>
    <p:sldId xmlns:r="http://schemas.openxmlformats.org/officeDocument/2006/relationships" id="260" r:id="R32f5272fe88542a0"/>
    <p:sldId xmlns:r="http://schemas.openxmlformats.org/officeDocument/2006/relationships" id="261" r:id="R680ecd51c640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ad7746b534360" /><Relationship Type="http://schemas.openxmlformats.org/officeDocument/2006/relationships/slide" Target="/ppt/slides/slide1.xml" Id="R722fcce30e85439c" /><Relationship Type="http://schemas.openxmlformats.org/officeDocument/2006/relationships/slide" Target="/ppt/slides/slide2.xml" Id="Re3d4fb1acc204e03" /><Relationship Type="http://schemas.openxmlformats.org/officeDocument/2006/relationships/slide" Target="/ppt/slides/slide3.xml" Id="R9b44cd22799a42b4" /><Relationship Type="http://schemas.openxmlformats.org/officeDocument/2006/relationships/slide" Target="/ppt/slides/slide4.xml" Id="R5d5c6d3066434d97" /><Relationship Type="http://schemas.openxmlformats.org/officeDocument/2006/relationships/slide" Target="/ppt/slides/slide5.xml" Id="R32f5272fe88542a0" /><Relationship Type="http://schemas.openxmlformats.org/officeDocument/2006/relationships/slide" Target="/ppt/slides/slide6.xml" Id="R680ecd51c640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3b1a96f01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0436eef564e25" /><Relationship Type="http://schemas.openxmlformats.org/officeDocument/2006/relationships/theme" Target="/ppt/slideMasters/theme/theme1.xml" Id="R250105d723474b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0436eef56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fe90d4543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de595a5ad42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6fc2f464e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a62ef457146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f6ae68f49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0cd18cf1e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NYSTUA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Solli Arkitekter AS, Grønland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NYSTUA AS</a:t>
            </a:r>
          </a:p>
        </p:txBody>
      </p:sp>
    </p:spTree>
  </p:cSld>
  <p:clrMapOvr>
    <a:masterClrMapping xmlns:a="http://schemas.openxmlformats.org/drawingml/2006/main"/>
  </p:clrMapOvr>
</p:sld>
</file>