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423bf75edc4e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d7aeea3c374f6d"/>
  </p:sldMasterIdLst>
  <p:sldIdLst>
    <p:sldId xmlns:r="http://schemas.openxmlformats.org/officeDocument/2006/relationships" id="256" r:id="R4aa9b217c57c4c6e"/>
    <p:sldId xmlns:r="http://schemas.openxmlformats.org/officeDocument/2006/relationships" id="257" r:id="Rc9d96d854cc54139"/>
    <p:sldId xmlns:r="http://schemas.openxmlformats.org/officeDocument/2006/relationships" id="258" r:id="R7f6880afe82a4396"/>
    <p:sldId xmlns:r="http://schemas.openxmlformats.org/officeDocument/2006/relationships" id="259" r:id="R0feae815945d4702"/>
    <p:sldId xmlns:r="http://schemas.openxmlformats.org/officeDocument/2006/relationships" id="260" r:id="R57b67e6e0e3643c7"/>
    <p:sldId xmlns:r="http://schemas.openxmlformats.org/officeDocument/2006/relationships" id="261" r:id="R66e66a1147fb428f"/>
    <p:sldId xmlns:r="http://schemas.openxmlformats.org/officeDocument/2006/relationships" id="262" r:id="Rc29b781c805e48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7aeea3c374f6d" /><Relationship Type="http://schemas.openxmlformats.org/officeDocument/2006/relationships/slide" Target="/ppt/slides/slide1.xml" Id="R4aa9b217c57c4c6e" /><Relationship Type="http://schemas.openxmlformats.org/officeDocument/2006/relationships/slide" Target="/ppt/slides/slide2.xml" Id="Rc9d96d854cc54139" /><Relationship Type="http://schemas.openxmlformats.org/officeDocument/2006/relationships/slide" Target="/ppt/slides/slide3.xml" Id="R7f6880afe82a4396" /><Relationship Type="http://schemas.openxmlformats.org/officeDocument/2006/relationships/slide" Target="/ppt/slides/slide4.xml" Id="R0feae815945d4702" /><Relationship Type="http://schemas.openxmlformats.org/officeDocument/2006/relationships/slide" Target="/ppt/slides/slide5.xml" Id="R57b67e6e0e3643c7" /><Relationship Type="http://schemas.openxmlformats.org/officeDocument/2006/relationships/slide" Target="/ppt/slides/slide6.xml" Id="R66e66a1147fb428f" /><Relationship Type="http://schemas.openxmlformats.org/officeDocument/2006/relationships/slide" Target="/ppt/slides/slide7.xml" Id="Rc29b781c805e48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5ff2d0723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503e117344d74" /><Relationship Type="http://schemas.openxmlformats.org/officeDocument/2006/relationships/theme" Target="/ppt/slideMasters/theme/theme1.xml" Id="R5e07ded863a8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503e117344d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478f5a4f94f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89575290b4b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bb3884aaa45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9c1eaf3f046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8ce8a89be44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84dfdf91645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4cee3769044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NYSTUA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NYSTUA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1 196 338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1 206 338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PETTER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LARS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DADADOTTIR ARNY LARA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DUESUND NINA ENGEBAKKEN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NYSTUA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Solli Arkitekter AS, Grønland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998 068 983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NYSTUA AS</a:t>
            </a:r>
          </a:p>
        </p:txBody>
      </p:sp>
    </p:spTree>
  </p:cSld>
  <p:clrMapOvr>
    <a:masterClrMapping xmlns:a="http://schemas.openxmlformats.org/drawingml/2006/main"/>
  </p:clrMapOvr>
</p:sld>
</file>