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15bb3f5a214e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0f4d89ded3469e"/>
  </p:sldMasterIdLst>
  <p:sldIdLst>
    <p:sldId xmlns:r="http://schemas.openxmlformats.org/officeDocument/2006/relationships" id="256" r:id="R33153ad600b247c7"/>
    <p:sldId xmlns:r="http://schemas.openxmlformats.org/officeDocument/2006/relationships" id="257" r:id="R0db8beeba2d2498a"/>
    <p:sldId xmlns:r="http://schemas.openxmlformats.org/officeDocument/2006/relationships" id="258" r:id="Rae6daf20008e4293"/>
    <p:sldId xmlns:r="http://schemas.openxmlformats.org/officeDocument/2006/relationships" id="259" r:id="R47995503b0034525"/>
    <p:sldId xmlns:r="http://schemas.openxmlformats.org/officeDocument/2006/relationships" id="260" r:id="R375e947a35c7461a"/>
    <p:sldId xmlns:r="http://schemas.openxmlformats.org/officeDocument/2006/relationships" id="261" r:id="R699f80034dc544e5"/>
    <p:sldId xmlns:r="http://schemas.openxmlformats.org/officeDocument/2006/relationships" id="262" r:id="Rf925e718e2b340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0f4d89ded3469e" /><Relationship Type="http://schemas.openxmlformats.org/officeDocument/2006/relationships/slide" Target="/ppt/slides/slide1.xml" Id="R33153ad600b247c7" /><Relationship Type="http://schemas.openxmlformats.org/officeDocument/2006/relationships/slide" Target="/ppt/slides/slide2.xml" Id="R0db8beeba2d2498a" /><Relationship Type="http://schemas.openxmlformats.org/officeDocument/2006/relationships/slide" Target="/ppt/slides/slide3.xml" Id="Rae6daf20008e4293" /><Relationship Type="http://schemas.openxmlformats.org/officeDocument/2006/relationships/slide" Target="/ppt/slides/slide4.xml" Id="R47995503b0034525" /><Relationship Type="http://schemas.openxmlformats.org/officeDocument/2006/relationships/slide" Target="/ppt/slides/slide5.xml" Id="R375e947a35c7461a" /><Relationship Type="http://schemas.openxmlformats.org/officeDocument/2006/relationships/slide" Target="/ppt/slides/slide6.xml" Id="R699f80034dc544e5" /><Relationship Type="http://schemas.openxmlformats.org/officeDocument/2006/relationships/slide" Target="/ppt/slides/slide7.xml" Id="Rf925e718e2b340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7a0c552f24b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afb36d3824c00" /><Relationship Type="http://schemas.openxmlformats.org/officeDocument/2006/relationships/theme" Target="/ppt/slideMasters/theme/theme1.xml" Id="R2855bca664174b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9afb36d3824c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d9065faee47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4d7ca996648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55c9e369a4e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6f0f9dde041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4b02a866e4c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c0bdd62f64d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cdf7ed55144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ERLING ARNFINN KVÅL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ARNFINN KVÅL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ARNFINN KVÅL AS ble etablert [år] og holder til i Elvarli.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ARNFINN KVÅL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ARNFINN KVÅL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ARNFINN KVÅL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42 791 598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2 982 098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2 130 566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16 275 973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30 392 594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ARNFINN KVÅL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KEK AS  –  91,0 %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 ERLING ARNFINN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ARNFINN KVÅL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7519 Elvarli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998 069 378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ARNFINN KVÅL AS</a:t>
            </a:r>
          </a:p>
        </p:txBody>
      </p:sp>
    </p:spTree>
  </p:cSld>
  <p:clrMapOvr>
    <a:masterClrMapping xmlns:a="http://schemas.openxmlformats.org/drawingml/2006/main"/>
  </p:clrMapOvr>
</p:sld>
</file>