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6cf61adfa0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2e73ac2dc341da"/>
  </p:sldMasterIdLst>
  <p:sldIdLst>
    <p:sldId xmlns:r="http://schemas.openxmlformats.org/officeDocument/2006/relationships" id="256" r:id="R2da2e88c06bd4e6e"/>
    <p:sldId xmlns:r="http://schemas.openxmlformats.org/officeDocument/2006/relationships" id="257" r:id="R4ac7c9cc0f4a4563"/>
    <p:sldId xmlns:r="http://schemas.openxmlformats.org/officeDocument/2006/relationships" id="258" r:id="R20a17ee1127a436d"/>
    <p:sldId xmlns:r="http://schemas.openxmlformats.org/officeDocument/2006/relationships" id="259" r:id="R4931c1ac6b1d41a7"/>
    <p:sldId xmlns:r="http://schemas.openxmlformats.org/officeDocument/2006/relationships" id="260" r:id="R8d16000a6b7a449d"/>
    <p:sldId xmlns:r="http://schemas.openxmlformats.org/officeDocument/2006/relationships" id="261" r:id="R28fa03b4f60140c9"/>
    <p:sldId xmlns:r="http://schemas.openxmlformats.org/officeDocument/2006/relationships" id="262" r:id="R05090966540c49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e73ac2dc341da" /><Relationship Type="http://schemas.openxmlformats.org/officeDocument/2006/relationships/slide" Target="/ppt/slides/slide1.xml" Id="R2da2e88c06bd4e6e" /><Relationship Type="http://schemas.openxmlformats.org/officeDocument/2006/relationships/slide" Target="/ppt/slides/slide2.xml" Id="R4ac7c9cc0f4a4563" /><Relationship Type="http://schemas.openxmlformats.org/officeDocument/2006/relationships/slide" Target="/ppt/slides/slide3.xml" Id="R20a17ee1127a436d" /><Relationship Type="http://schemas.openxmlformats.org/officeDocument/2006/relationships/slide" Target="/ppt/slides/slide4.xml" Id="R4931c1ac6b1d41a7" /><Relationship Type="http://schemas.openxmlformats.org/officeDocument/2006/relationships/slide" Target="/ppt/slides/slide5.xml" Id="R8d16000a6b7a449d" /><Relationship Type="http://schemas.openxmlformats.org/officeDocument/2006/relationships/slide" Target="/ppt/slides/slide6.xml" Id="R28fa03b4f60140c9" /><Relationship Type="http://schemas.openxmlformats.org/officeDocument/2006/relationships/slide" Target="/ppt/slides/slide7.xml" Id="R05090966540c49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874045e5447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a1015a55641cc" /><Relationship Type="http://schemas.openxmlformats.org/officeDocument/2006/relationships/theme" Target="/ppt/slideMasters/theme/theme1.xml" Id="Rba601aada709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ea1015a55641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679ec47c245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a66bcafea48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1348ae31a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9caff3c6e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a35faedb3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926fae61840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a810a23c6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HÅVARD S KRISTIANSEN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 KRISTIANSEN AS ble etablert [år] og holder til i Vikersund.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9 202 333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2 956 396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7 109 533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9 524 952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HÅVARD STAVE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 KRISTIANSEN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Kaggefossveien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3370 Vikersund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havak@live.no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998 074 061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HÅVARD S KRISTIANSEN AS</a:t>
            </a:r>
          </a:p>
        </p:txBody>
      </p:sp>
    </p:spTree>
  </p:cSld>
  <p:clrMapOvr>
    <a:masterClrMapping xmlns:a="http://schemas.openxmlformats.org/drawingml/2006/main"/>
  </p:clrMapOvr>
</p:sld>
</file>