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b58debfa95d48f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1be91a30cd14ba7"/>
  </p:sldMasterIdLst>
  <p:sldIdLst>
    <p:sldId xmlns:r="http://schemas.openxmlformats.org/officeDocument/2006/relationships" id="256" r:id="Rc4780b0eea544daf"/>
    <p:sldId xmlns:r="http://schemas.openxmlformats.org/officeDocument/2006/relationships" id="257" r:id="R5f4d7fee3ed94d16"/>
    <p:sldId xmlns:r="http://schemas.openxmlformats.org/officeDocument/2006/relationships" id="258" r:id="R94b26b251a844ea1"/>
    <p:sldId xmlns:r="http://schemas.openxmlformats.org/officeDocument/2006/relationships" id="259" r:id="R5defad32d2e84661"/>
    <p:sldId xmlns:r="http://schemas.openxmlformats.org/officeDocument/2006/relationships" id="260" r:id="R02fd0a9d37ea42a5"/>
    <p:sldId xmlns:r="http://schemas.openxmlformats.org/officeDocument/2006/relationships" id="261" r:id="R0dbb7bc2d9574139"/>
    <p:sldId xmlns:r="http://schemas.openxmlformats.org/officeDocument/2006/relationships" id="262" r:id="Raa6e6ec5ddb748d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1be91a30cd14ba7" /><Relationship Type="http://schemas.openxmlformats.org/officeDocument/2006/relationships/slide" Target="/ppt/slides/slide1.xml" Id="Rc4780b0eea544daf" /><Relationship Type="http://schemas.openxmlformats.org/officeDocument/2006/relationships/slide" Target="/ppt/slides/slide2.xml" Id="R5f4d7fee3ed94d16" /><Relationship Type="http://schemas.openxmlformats.org/officeDocument/2006/relationships/slide" Target="/ppt/slides/slide3.xml" Id="R94b26b251a844ea1" /><Relationship Type="http://schemas.openxmlformats.org/officeDocument/2006/relationships/slide" Target="/ppt/slides/slide4.xml" Id="R5defad32d2e84661" /><Relationship Type="http://schemas.openxmlformats.org/officeDocument/2006/relationships/slide" Target="/ppt/slides/slide5.xml" Id="R02fd0a9d37ea42a5" /><Relationship Type="http://schemas.openxmlformats.org/officeDocument/2006/relationships/slide" Target="/ppt/slides/slide6.xml" Id="R0dbb7bc2d9574139" /><Relationship Type="http://schemas.openxmlformats.org/officeDocument/2006/relationships/slide" Target="/ppt/slides/slide7.xml" Id="Raa6e6ec5ddb748d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919c05a033f414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a99d30e1bf4134" /><Relationship Type="http://schemas.openxmlformats.org/officeDocument/2006/relationships/theme" Target="/ppt/slideMasters/theme/theme1.xml" Id="Ra6a2d1cc069e459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0a99d30e1bf413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dfbec3895d416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bee48ada22452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4e12b067db45d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fa45acf0d9405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667cf01ac048a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f07424d8bd429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cc708090234b7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TOTLAND BLIKK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TOTLAND BLIKK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TOTLAND BLIKK AS ble etablert [år] og holder til i Nesttun.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TOTLAND BLIKK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TOTLAND BLIKK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TOTLAND BLIKK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5 829 871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503 927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418 936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−82 608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2 492 298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TOTLAND BLIKK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KASEMETS VEIGO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TOTLAND BLIKK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Totlandsvegen 175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5226 Nesttun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998 093 139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TOTLAND BLIKK AS</a:t>
            </a:r>
          </a:p>
        </p:txBody>
      </p:sp>
    </p:spTree>
  </p:cSld>
  <p:clrMapOvr>
    <a:masterClrMapping xmlns:a="http://schemas.openxmlformats.org/drawingml/2006/main"/>
  </p:clrMapOvr>
</p:sld>
</file>