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fc99dbeeb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389ae434642ac"/>
  </p:sldMasterIdLst>
  <p:sldIdLst>
    <p:sldId xmlns:r="http://schemas.openxmlformats.org/officeDocument/2006/relationships" id="256" r:id="R46d11ee9d950421a"/>
    <p:sldId xmlns:r="http://schemas.openxmlformats.org/officeDocument/2006/relationships" id="257" r:id="Re215beb675544808"/>
    <p:sldId xmlns:r="http://schemas.openxmlformats.org/officeDocument/2006/relationships" id="258" r:id="Rc90fc91f0f824964"/>
    <p:sldId xmlns:r="http://schemas.openxmlformats.org/officeDocument/2006/relationships" id="259" r:id="R8210d2531646479c"/>
    <p:sldId xmlns:r="http://schemas.openxmlformats.org/officeDocument/2006/relationships" id="260" r:id="Rf4970f72ca1749d0"/>
    <p:sldId xmlns:r="http://schemas.openxmlformats.org/officeDocument/2006/relationships" id="261" r:id="R7ee9df1d7d004126"/>
    <p:sldId xmlns:r="http://schemas.openxmlformats.org/officeDocument/2006/relationships" id="262" r:id="Rec68dedfc41a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389ae434642ac" /><Relationship Type="http://schemas.openxmlformats.org/officeDocument/2006/relationships/slide" Target="/ppt/slides/slide1.xml" Id="R46d11ee9d950421a" /><Relationship Type="http://schemas.openxmlformats.org/officeDocument/2006/relationships/slide" Target="/ppt/slides/slide2.xml" Id="Re215beb675544808" /><Relationship Type="http://schemas.openxmlformats.org/officeDocument/2006/relationships/slide" Target="/ppt/slides/slide3.xml" Id="Rc90fc91f0f824964" /><Relationship Type="http://schemas.openxmlformats.org/officeDocument/2006/relationships/slide" Target="/ppt/slides/slide4.xml" Id="R8210d2531646479c" /><Relationship Type="http://schemas.openxmlformats.org/officeDocument/2006/relationships/slide" Target="/ppt/slides/slide5.xml" Id="Rf4970f72ca1749d0" /><Relationship Type="http://schemas.openxmlformats.org/officeDocument/2006/relationships/slide" Target="/ppt/slides/slide6.xml" Id="R7ee9df1d7d004126" /><Relationship Type="http://schemas.openxmlformats.org/officeDocument/2006/relationships/slide" Target="/ppt/slides/slide7.xml" Id="Rec68dedfc41a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038b4c039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852660d842b2" /><Relationship Type="http://schemas.openxmlformats.org/officeDocument/2006/relationships/theme" Target="/ppt/slideMasters/theme/theme1.xml" Id="Rc92f69af6798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b852660d8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efdb3f2a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b662aab6e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dc39dd67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e0a78564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3ad22776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8908f970f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4ae3c4c5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