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04bf88286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f8f3b1dad4fe7"/>
  </p:sldMasterIdLst>
  <p:sldIdLst>
    <p:sldId xmlns:r="http://schemas.openxmlformats.org/officeDocument/2006/relationships" id="256" r:id="Rca4ed9d0dfff4a7e"/>
    <p:sldId xmlns:r="http://schemas.openxmlformats.org/officeDocument/2006/relationships" id="257" r:id="R1902a18b329f4b1c"/>
    <p:sldId xmlns:r="http://schemas.openxmlformats.org/officeDocument/2006/relationships" id="258" r:id="R02d44ad3044e4354"/>
    <p:sldId xmlns:r="http://schemas.openxmlformats.org/officeDocument/2006/relationships" id="259" r:id="R9889c7fecbd146bb"/>
    <p:sldId xmlns:r="http://schemas.openxmlformats.org/officeDocument/2006/relationships" id="260" r:id="Ra52b22ea8403468e"/>
    <p:sldId xmlns:r="http://schemas.openxmlformats.org/officeDocument/2006/relationships" id="261" r:id="Rce18296604054206"/>
    <p:sldId xmlns:r="http://schemas.openxmlformats.org/officeDocument/2006/relationships" id="262" r:id="Ra7ff0c18c821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f8f3b1dad4fe7" /><Relationship Type="http://schemas.openxmlformats.org/officeDocument/2006/relationships/slide" Target="/ppt/slides/slide1.xml" Id="Rca4ed9d0dfff4a7e" /><Relationship Type="http://schemas.openxmlformats.org/officeDocument/2006/relationships/slide" Target="/ppt/slides/slide2.xml" Id="R1902a18b329f4b1c" /><Relationship Type="http://schemas.openxmlformats.org/officeDocument/2006/relationships/slide" Target="/ppt/slides/slide3.xml" Id="R02d44ad3044e4354" /><Relationship Type="http://schemas.openxmlformats.org/officeDocument/2006/relationships/slide" Target="/ppt/slides/slide4.xml" Id="R9889c7fecbd146bb" /><Relationship Type="http://schemas.openxmlformats.org/officeDocument/2006/relationships/slide" Target="/ppt/slides/slide5.xml" Id="Ra52b22ea8403468e" /><Relationship Type="http://schemas.openxmlformats.org/officeDocument/2006/relationships/slide" Target="/ppt/slides/slide6.xml" Id="Rce18296604054206" /><Relationship Type="http://schemas.openxmlformats.org/officeDocument/2006/relationships/slide" Target="/ppt/slides/slide7.xml" Id="Ra7ff0c18c821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7891c908b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5fa6141974817" /><Relationship Type="http://schemas.openxmlformats.org/officeDocument/2006/relationships/theme" Target="/ppt/slideMasters/theme/theme1.xml" Id="Rf952b8925b45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5fa614197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846240a88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f685346b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0daf1da78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853c83ced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122784dcb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68d271d98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ea5ffe47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1 577 522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JØRGEN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Nikolai Pettersen, Bjerregaards gate 56E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jorgen.n.pettersen@gmail.com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998 096 138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FJORDN INVEST AS</a:t>
            </a:r>
          </a:p>
        </p:txBody>
      </p:sp>
    </p:spTree>
  </p:cSld>
  <p:clrMapOvr>
    <a:masterClrMapping xmlns:a="http://schemas.openxmlformats.org/drawingml/2006/main"/>
  </p:clrMapOvr>
</p:sld>
</file>